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14"/>
  </p:notesMasterIdLst>
  <p:sldIdLst>
    <p:sldId id="272" r:id="rId6"/>
    <p:sldId id="262" r:id="rId7"/>
    <p:sldId id="275" r:id="rId8"/>
    <p:sldId id="274" r:id="rId9"/>
    <p:sldId id="261" r:id="rId10"/>
    <p:sldId id="278" r:id="rId11"/>
    <p:sldId id="276" r:id="rId12"/>
    <p:sldId id="27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88BB9-F454-40EC-9D4D-024160535D66}" v="1" dt="2024-06-11T17:31:11.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rturo" userId="08e0a951-1958-455c-9131-b57f97a3b11a" providerId="ADAL" clId="{6B288BB9-F454-40EC-9D4D-024160535D66}"/>
    <pc:docChg chg="modSld modMainMaster modNotesMaster">
      <pc:chgData name="Emily Arturo" userId="08e0a951-1958-455c-9131-b57f97a3b11a" providerId="ADAL" clId="{6B288BB9-F454-40EC-9D4D-024160535D66}" dt="2024-06-11T17:31:11.086" v="0"/>
      <pc:docMkLst>
        <pc:docMk/>
      </pc:docMkLst>
      <pc:sldChg chg="modSp modNotes">
        <pc:chgData name="Emily Arturo" userId="08e0a951-1958-455c-9131-b57f97a3b11a" providerId="ADAL" clId="{6B288BB9-F454-40EC-9D4D-024160535D66}" dt="2024-06-11T17:31:11.086" v="0"/>
        <pc:sldMkLst>
          <pc:docMk/>
          <pc:sldMk cId="0" sldId="261"/>
        </pc:sldMkLst>
        <pc:spChg chg="mod">
          <ac:chgData name="Emily Arturo" userId="08e0a951-1958-455c-9131-b57f97a3b11a" providerId="ADAL" clId="{6B288BB9-F454-40EC-9D4D-024160535D66}" dt="2024-06-11T17:31:11.086" v="0"/>
          <ac:spMkLst>
            <pc:docMk/>
            <pc:sldMk cId="0" sldId="261"/>
            <ac:spMk id="3076" creationId="{9ADCB4A8-933B-CE93-A08B-AF23BB8F4429}"/>
          </ac:spMkLst>
        </pc:spChg>
        <pc:spChg chg="mod">
          <ac:chgData name="Emily Arturo" userId="08e0a951-1958-455c-9131-b57f97a3b11a" providerId="ADAL" clId="{6B288BB9-F454-40EC-9D4D-024160535D66}" dt="2024-06-11T17:31:11.086" v="0"/>
          <ac:spMkLst>
            <pc:docMk/>
            <pc:sldMk cId="0" sldId="261"/>
            <ac:spMk id="5122" creationId="{75E32D03-773B-4536-8F44-2DFFFADCCB00}"/>
          </ac:spMkLst>
        </pc:spChg>
        <pc:spChg chg="mod">
          <ac:chgData name="Emily Arturo" userId="08e0a951-1958-455c-9131-b57f97a3b11a" providerId="ADAL" clId="{6B288BB9-F454-40EC-9D4D-024160535D66}" dt="2024-06-11T17:31:11.086" v="0"/>
          <ac:spMkLst>
            <pc:docMk/>
            <pc:sldMk cId="0" sldId="261"/>
            <ac:spMk id="5123" creationId="{6C073D76-5A2B-46B8-AC0D-5812AF1F8F25}"/>
          </ac:spMkLst>
        </pc:spChg>
        <pc:spChg chg="mod">
          <ac:chgData name="Emily Arturo" userId="08e0a951-1958-455c-9131-b57f97a3b11a" providerId="ADAL" clId="{6B288BB9-F454-40EC-9D4D-024160535D66}" dt="2024-06-11T17:31:11.086" v="0"/>
          <ac:spMkLst>
            <pc:docMk/>
            <pc:sldMk cId="0" sldId="261"/>
            <ac:spMk id="5125" creationId="{B4EB6C53-74AB-E3F6-E90C-C6FBBF3BAA3E}"/>
          </ac:spMkLst>
        </pc:spChg>
        <pc:picChg chg="mod">
          <ac:chgData name="Emily Arturo" userId="08e0a951-1958-455c-9131-b57f97a3b11a" providerId="ADAL" clId="{6B288BB9-F454-40EC-9D4D-024160535D66}" dt="2024-06-11T17:31:11.086" v="0"/>
          <ac:picMkLst>
            <pc:docMk/>
            <pc:sldMk cId="0" sldId="261"/>
            <ac:picMk id="3078" creationId="{719FA94F-7716-6B78-79C3-8B7FDC1E46BD}"/>
          </ac:picMkLst>
        </pc:picChg>
        <pc:picChg chg="mod">
          <ac:chgData name="Emily Arturo" userId="08e0a951-1958-455c-9131-b57f97a3b11a" providerId="ADAL" clId="{6B288BB9-F454-40EC-9D4D-024160535D66}" dt="2024-06-11T17:31:11.086" v="0"/>
          <ac:picMkLst>
            <pc:docMk/>
            <pc:sldMk cId="0" sldId="261"/>
            <ac:picMk id="3079" creationId="{0E137A6B-462E-98F2-568C-710682D0F53C}"/>
          </ac:picMkLst>
        </pc:picChg>
      </pc:sldChg>
      <pc:sldChg chg="modSp modNotes">
        <pc:chgData name="Emily Arturo" userId="08e0a951-1958-455c-9131-b57f97a3b11a" providerId="ADAL" clId="{6B288BB9-F454-40EC-9D4D-024160535D66}" dt="2024-06-11T17:31:11.086" v="0"/>
        <pc:sldMkLst>
          <pc:docMk/>
          <pc:sldMk cId="1498529248" sldId="262"/>
        </pc:sldMkLst>
        <pc:spChg chg="mod">
          <ac:chgData name="Emily Arturo" userId="08e0a951-1958-455c-9131-b57f97a3b11a" providerId="ADAL" clId="{6B288BB9-F454-40EC-9D4D-024160535D66}" dt="2024-06-11T17:31:11.086" v="0"/>
          <ac:spMkLst>
            <pc:docMk/>
            <pc:sldMk cId="1498529248" sldId="262"/>
            <ac:spMk id="2" creationId="{CB1D1E5E-0937-4D31-642A-DC1848435740}"/>
          </ac:spMkLst>
        </pc:spChg>
        <pc:spChg chg="mod">
          <ac:chgData name="Emily Arturo" userId="08e0a951-1958-455c-9131-b57f97a3b11a" providerId="ADAL" clId="{6B288BB9-F454-40EC-9D4D-024160535D66}" dt="2024-06-11T17:31:11.086" v="0"/>
          <ac:spMkLst>
            <pc:docMk/>
            <pc:sldMk cId="1498529248" sldId="262"/>
            <ac:spMk id="3" creationId="{7605BDF2-8B5B-628C-C558-14A92C806DEB}"/>
          </ac:spMkLst>
        </pc:spChg>
        <pc:picChg chg="mod">
          <ac:chgData name="Emily Arturo" userId="08e0a951-1958-455c-9131-b57f97a3b11a" providerId="ADAL" clId="{6B288BB9-F454-40EC-9D4D-024160535D66}" dt="2024-06-11T17:31:11.086" v="0"/>
          <ac:picMkLst>
            <pc:docMk/>
            <pc:sldMk cId="1498529248" sldId="262"/>
            <ac:picMk id="7" creationId="{643A7964-7303-772C-C803-D38411C50CF2}"/>
          </ac:picMkLst>
        </pc:picChg>
        <pc:picChg chg="mod">
          <ac:chgData name="Emily Arturo" userId="08e0a951-1958-455c-9131-b57f97a3b11a" providerId="ADAL" clId="{6B288BB9-F454-40EC-9D4D-024160535D66}" dt="2024-06-11T17:31:11.086" v="0"/>
          <ac:picMkLst>
            <pc:docMk/>
            <pc:sldMk cId="1498529248" sldId="262"/>
            <ac:picMk id="9" creationId="{7EBEC145-9113-5421-FB21-1620C0CC73EF}"/>
          </ac:picMkLst>
        </pc:picChg>
      </pc:sldChg>
      <pc:sldChg chg="modSp modNotes">
        <pc:chgData name="Emily Arturo" userId="08e0a951-1958-455c-9131-b57f97a3b11a" providerId="ADAL" clId="{6B288BB9-F454-40EC-9D4D-024160535D66}" dt="2024-06-11T17:31:11.086" v="0"/>
        <pc:sldMkLst>
          <pc:docMk/>
          <pc:sldMk cId="87848048" sldId="272"/>
        </pc:sldMkLst>
        <pc:spChg chg="mod">
          <ac:chgData name="Emily Arturo" userId="08e0a951-1958-455c-9131-b57f97a3b11a" providerId="ADAL" clId="{6B288BB9-F454-40EC-9D4D-024160535D66}" dt="2024-06-11T17:31:11.086" v="0"/>
          <ac:spMkLst>
            <pc:docMk/>
            <pc:sldMk cId="87848048" sldId="272"/>
            <ac:spMk id="2" creationId="{197BCFFC-AA9D-855E-7034-28EE322E891E}"/>
          </ac:spMkLst>
        </pc:spChg>
        <pc:spChg chg="mod">
          <ac:chgData name="Emily Arturo" userId="08e0a951-1958-455c-9131-b57f97a3b11a" providerId="ADAL" clId="{6B288BB9-F454-40EC-9D4D-024160535D66}" dt="2024-06-11T17:31:11.086" v="0"/>
          <ac:spMkLst>
            <pc:docMk/>
            <pc:sldMk cId="87848048" sldId="272"/>
            <ac:spMk id="3" creationId="{97EEB4F9-EE5A-AAA9-D2B9-3F69B6F763C8}"/>
          </ac:spMkLst>
        </pc:spChg>
        <pc:picChg chg="mod">
          <ac:chgData name="Emily Arturo" userId="08e0a951-1958-455c-9131-b57f97a3b11a" providerId="ADAL" clId="{6B288BB9-F454-40EC-9D4D-024160535D66}" dt="2024-06-11T17:31:11.086" v="0"/>
          <ac:picMkLst>
            <pc:docMk/>
            <pc:sldMk cId="87848048" sldId="272"/>
            <ac:picMk id="6" creationId="{E083EFF4-6718-2D22-2B73-244AB34B576B}"/>
          </ac:picMkLst>
        </pc:picChg>
      </pc:sldChg>
      <pc:sldChg chg="modSp modNotes">
        <pc:chgData name="Emily Arturo" userId="08e0a951-1958-455c-9131-b57f97a3b11a" providerId="ADAL" clId="{6B288BB9-F454-40EC-9D4D-024160535D66}" dt="2024-06-11T17:31:11.086" v="0"/>
        <pc:sldMkLst>
          <pc:docMk/>
          <pc:sldMk cId="2588914410" sldId="274"/>
        </pc:sldMkLst>
        <pc:spChg chg="mod">
          <ac:chgData name="Emily Arturo" userId="08e0a951-1958-455c-9131-b57f97a3b11a" providerId="ADAL" clId="{6B288BB9-F454-40EC-9D4D-024160535D66}" dt="2024-06-11T17:31:11.086" v="0"/>
          <ac:spMkLst>
            <pc:docMk/>
            <pc:sldMk cId="2588914410" sldId="274"/>
            <ac:spMk id="4" creationId="{277ED3CD-7623-6A92-8A51-1FB5285DEF88}"/>
          </ac:spMkLst>
        </pc:spChg>
        <pc:spChg chg="mod">
          <ac:chgData name="Emily Arturo" userId="08e0a951-1958-455c-9131-b57f97a3b11a" providerId="ADAL" clId="{6B288BB9-F454-40EC-9D4D-024160535D66}" dt="2024-06-11T17:31:11.086" v="0"/>
          <ac:spMkLst>
            <pc:docMk/>
            <pc:sldMk cId="2588914410" sldId="274"/>
            <ac:spMk id="5" creationId="{BF686767-124C-E07E-B686-98F8DE5E380E}"/>
          </ac:spMkLst>
        </pc:spChg>
        <pc:spChg chg="mod">
          <ac:chgData name="Emily Arturo" userId="08e0a951-1958-455c-9131-b57f97a3b11a" providerId="ADAL" clId="{6B288BB9-F454-40EC-9D4D-024160535D66}" dt="2024-06-11T17:31:11.086" v="0"/>
          <ac:spMkLst>
            <pc:docMk/>
            <pc:sldMk cId="2588914410" sldId="274"/>
            <ac:spMk id="6" creationId="{F9FE77DE-FD09-2FBC-9494-43008201952B}"/>
          </ac:spMkLst>
        </pc:spChg>
        <pc:spChg chg="mod">
          <ac:chgData name="Emily Arturo" userId="08e0a951-1958-455c-9131-b57f97a3b11a" providerId="ADAL" clId="{6B288BB9-F454-40EC-9D4D-024160535D66}" dt="2024-06-11T17:31:11.086" v="0"/>
          <ac:spMkLst>
            <pc:docMk/>
            <pc:sldMk cId="2588914410" sldId="274"/>
            <ac:spMk id="7" creationId="{B85C2E92-7FEE-D453-93FC-A5EDE0C74578}"/>
          </ac:spMkLst>
        </pc:spChg>
        <pc:spChg chg="mod">
          <ac:chgData name="Emily Arturo" userId="08e0a951-1958-455c-9131-b57f97a3b11a" providerId="ADAL" clId="{6B288BB9-F454-40EC-9D4D-024160535D66}" dt="2024-06-11T17:31:11.086" v="0"/>
          <ac:spMkLst>
            <pc:docMk/>
            <pc:sldMk cId="2588914410" sldId="274"/>
            <ac:spMk id="8" creationId="{63FC7DE2-8835-890C-D8D9-1B2885360E0B}"/>
          </ac:spMkLst>
        </pc:spChg>
      </pc:sldChg>
      <pc:sldChg chg="modSp modNotes">
        <pc:chgData name="Emily Arturo" userId="08e0a951-1958-455c-9131-b57f97a3b11a" providerId="ADAL" clId="{6B288BB9-F454-40EC-9D4D-024160535D66}" dt="2024-06-11T17:31:11.086" v="0"/>
        <pc:sldMkLst>
          <pc:docMk/>
          <pc:sldMk cId="3613362766" sldId="275"/>
        </pc:sldMkLst>
        <pc:spChg chg="mod">
          <ac:chgData name="Emily Arturo" userId="08e0a951-1958-455c-9131-b57f97a3b11a" providerId="ADAL" clId="{6B288BB9-F454-40EC-9D4D-024160535D66}" dt="2024-06-11T17:31:11.086" v="0"/>
          <ac:spMkLst>
            <pc:docMk/>
            <pc:sldMk cId="3613362766" sldId="275"/>
            <ac:spMk id="7" creationId="{E14628C9-A3D9-A67B-63D7-58C8328CA016}"/>
          </ac:spMkLst>
        </pc:spChg>
        <pc:spChg chg="mod">
          <ac:chgData name="Emily Arturo" userId="08e0a951-1958-455c-9131-b57f97a3b11a" providerId="ADAL" clId="{6B288BB9-F454-40EC-9D4D-024160535D66}" dt="2024-06-11T17:31:11.086" v="0"/>
          <ac:spMkLst>
            <pc:docMk/>
            <pc:sldMk cId="3613362766" sldId="275"/>
            <ac:spMk id="8" creationId="{BEDA7C48-667E-201D-A3E1-4A25F5C244FD}"/>
          </ac:spMkLst>
        </pc:spChg>
        <pc:spChg chg="mod">
          <ac:chgData name="Emily Arturo" userId="08e0a951-1958-455c-9131-b57f97a3b11a" providerId="ADAL" clId="{6B288BB9-F454-40EC-9D4D-024160535D66}" dt="2024-06-11T17:31:11.086" v="0"/>
          <ac:spMkLst>
            <pc:docMk/>
            <pc:sldMk cId="3613362766" sldId="275"/>
            <ac:spMk id="9" creationId="{D1F5A586-96B1-CECD-CA9D-F3EF6F20CE9C}"/>
          </ac:spMkLst>
        </pc:spChg>
        <pc:spChg chg="mod">
          <ac:chgData name="Emily Arturo" userId="08e0a951-1958-455c-9131-b57f97a3b11a" providerId="ADAL" clId="{6B288BB9-F454-40EC-9D4D-024160535D66}" dt="2024-06-11T17:31:11.086" v="0"/>
          <ac:spMkLst>
            <pc:docMk/>
            <pc:sldMk cId="3613362766" sldId="275"/>
            <ac:spMk id="10" creationId="{C53368AD-C452-607D-F029-9E4E7D20A772}"/>
          </ac:spMkLst>
        </pc:spChg>
        <pc:spChg chg="mod">
          <ac:chgData name="Emily Arturo" userId="08e0a951-1958-455c-9131-b57f97a3b11a" providerId="ADAL" clId="{6B288BB9-F454-40EC-9D4D-024160535D66}" dt="2024-06-11T17:31:11.086" v="0"/>
          <ac:spMkLst>
            <pc:docMk/>
            <pc:sldMk cId="3613362766" sldId="275"/>
            <ac:spMk id="11" creationId="{0B8C81CD-A183-76D2-263E-BF1BB75ED909}"/>
          </ac:spMkLst>
        </pc:spChg>
      </pc:sldChg>
      <pc:sldChg chg="modSp modNotes">
        <pc:chgData name="Emily Arturo" userId="08e0a951-1958-455c-9131-b57f97a3b11a" providerId="ADAL" clId="{6B288BB9-F454-40EC-9D4D-024160535D66}" dt="2024-06-11T17:31:11.086" v="0"/>
        <pc:sldMkLst>
          <pc:docMk/>
          <pc:sldMk cId="0" sldId="276"/>
        </pc:sldMkLst>
        <pc:spChg chg="mod">
          <ac:chgData name="Emily Arturo" userId="08e0a951-1958-455c-9131-b57f97a3b11a" providerId="ADAL" clId="{6B288BB9-F454-40EC-9D4D-024160535D66}" dt="2024-06-11T17:31:11.086" v="0"/>
          <ac:spMkLst>
            <pc:docMk/>
            <pc:sldMk cId="0" sldId="276"/>
            <ac:spMk id="3076" creationId="{A704B85C-FFFF-5EB6-13C2-296926BF80D6}"/>
          </ac:spMkLst>
        </pc:spChg>
        <pc:spChg chg="mod">
          <ac:chgData name="Emily Arturo" userId="08e0a951-1958-455c-9131-b57f97a3b11a" providerId="ADAL" clId="{6B288BB9-F454-40EC-9D4D-024160535D66}" dt="2024-06-11T17:31:11.086" v="0"/>
          <ac:spMkLst>
            <pc:docMk/>
            <pc:sldMk cId="0" sldId="276"/>
            <ac:spMk id="5122" creationId="{75E32D03-773B-4536-8F44-2DFFFADCCB00}"/>
          </ac:spMkLst>
        </pc:spChg>
        <pc:spChg chg="mod">
          <ac:chgData name="Emily Arturo" userId="08e0a951-1958-455c-9131-b57f97a3b11a" providerId="ADAL" clId="{6B288BB9-F454-40EC-9D4D-024160535D66}" dt="2024-06-11T17:31:11.086" v="0"/>
          <ac:spMkLst>
            <pc:docMk/>
            <pc:sldMk cId="0" sldId="276"/>
            <ac:spMk id="5123" creationId="{6C073D76-5A2B-46B8-AC0D-5812AF1F8F25}"/>
          </ac:spMkLst>
        </pc:spChg>
        <pc:spChg chg="mod">
          <ac:chgData name="Emily Arturo" userId="08e0a951-1958-455c-9131-b57f97a3b11a" providerId="ADAL" clId="{6B288BB9-F454-40EC-9D4D-024160535D66}" dt="2024-06-11T17:31:11.086" v="0"/>
          <ac:spMkLst>
            <pc:docMk/>
            <pc:sldMk cId="0" sldId="276"/>
            <ac:spMk id="5125" creationId="{B7E240A1-8C78-C333-1F85-0B3F3037185C}"/>
          </ac:spMkLst>
        </pc:spChg>
        <pc:picChg chg="mod">
          <ac:chgData name="Emily Arturo" userId="08e0a951-1958-455c-9131-b57f97a3b11a" providerId="ADAL" clId="{6B288BB9-F454-40EC-9D4D-024160535D66}" dt="2024-06-11T17:31:11.086" v="0"/>
          <ac:picMkLst>
            <pc:docMk/>
            <pc:sldMk cId="0" sldId="276"/>
            <ac:picMk id="3078" creationId="{5849D96F-0562-9700-A231-8C83B2981D99}"/>
          </ac:picMkLst>
        </pc:picChg>
        <pc:picChg chg="mod">
          <ac:chgData name="Emily Arturo" userId="08e0a951-1958-455c-9131-b57f97a3b11a" providerId="ADAL" clId="{6B288BB9-F454-40EC-9D4D-024160535D66}" dt="2024-06-11T17:31:11.086" v="0"/>
          <ac:picMkLst>
            <pc:docMk/>
            <pc:sldMk cId="0" sldId="276"/>
            <ac:picMk id="3079" creationId="{3677AB2F-D4E7-2D9A-790B-A15F5EDEBD45}"/>
          </ac:picMkLst>
        </pc:picChg>
      </pc:sldChg>
      <pc:sldChg chg="modSp modNotes">
        <pc:chgData name="Emily Arturo" userId="08e0a951-1958-455c-9131-b57f97a3b11a" providerId="ADAL" clId="{6B288BB9-F454-40EC-9D4D-024160535D66}" dt="2024-06-11T17:31:11.086" v="0"/>
        <pc:sldMkLst>
          <pc:docMk/>
          <pc:sldMk cId="0" sldId="277"/>
        </pc:sldMkLst>
        <pc:spChg chg="mod">
          <ac:chgData name="Emily Arturo" userId="08e0a951-1958-455c-9131-b57f97a3b11a" providerId="ADAL" clId="{6B288BB9-F454-40EC-9D4D-024160535D66}" dt="2024-06-11T17:31:11.086" v="0"/>
          <ac:spMkLst>
            <pc:docMk/>
            <pc:sldMk cId="0" sldId="277"/>
            <ac:spMk id="3076" creationId="{9B1C7814-F2AD-0AF2-7796-5D65FBF4BB6B}"/>
          </ac:spMkLst>
        </pc:spChg>
        <pc:spChg chg="mod">
          <ac:chgData name="Emily Arturo" userId="08e0a951-1958-455c-9131-b57f97a3b11a" providerId="ADAL" clId="{6B288BB9-F454-40EC-9D4D-024160535D66}" dt="2024-06-11T17:31:11.086" v="0"/>
          <ac:spMkLst>
            <pc:docMk/>
            <pc:sldMk cId="0" sldId="277"/>
            <ac:spMk id="5122" creationId="{75E32D03-773B-4536-8F44-2DFFFADCCB00}"/>
          </ac:spMkLst>
        </pc:spChg>
        <pc:spChg chg="mod">
          <ac:chgData name="Emily Arturo" userId="08e0a951-1958-455c-9131-b57f97a3b11a" providerId="ADAL" clId="{6B288BB9-F454-40EC-9D4D-024160535D66}" dt="2024-06-11T17:31:11.086" v="0"/>
          <ac:spMkLst>
            <pc:docMk/>
            <pc:sldMk cId="0" sldId="277"/>
            <ac:spMk id="5123" creationId="{6C073D76-5A2B-46B8-AC0D-5812AF1F8F25}"/>
          </ac:spMkLst>
        </pc:spChg>
        <pc:spChg chg="mod">
          <ac:chgData name="Emily Arturo" userId="08e0a951-1958-455c-9131-b57f97a3b11a" providerId="ADAL" clId="{6B288BB9-F454-40EC-9D4D-024160535D66}" dt="2024-06-11T17:31:11.086" v="0"/>
          <ac:spMkLst>
            <pc:docMk/>
            <pc:sldMk cId="0" sldId="277"/>
            <ac:spMk id="5125" creationId="{2F767355-F8C5-9353-5EC4-121322513E22}"/>
          </ac:spMkLst>
        </pc:spChg>
        <pc:picChg chg="mod">
          <ac:chgData name="Emily Arturo" userId="08e0a951-1958-455c-9131-b57f97a3b11a" providerId="ADAL" clId="{6B288BB9-F454-40EC-9D4D-024160535D66}" dt="2024-06-11T17:31:11.086" v="0"/>
          <ac:picMkLst>
            <pc:docMk/>
            <pc:sldMk cId="0" sldId="277"/>
            <ac:picMk id="3078" creationId="{F7F4476C-9917-6A7A-2950-0382E701F450}"/>
          </ac:picMkLst>
        </pc:picChg>
        <pc:picChg chg="mod">
          <ac:chgData name="Emily Arturo" userId="08e0a951-1958-455c-9131-b57f97a3b11a" providerId="ADAL" clId="{6B288BB9-F454-40EC-9D4D-024160535D66}" dt="2024-06-11T17:31:11.086" v="0"/>
          <ac:picMkLst>
            <pc:docMk/>
            <pc:sldMk cId="0" sldId="277"/>
            <ac:picMk id="3079" creationId="{0B83612C-F572-EC30-0C55-7C6532E2CE63}"/>
          </ac:picMkLst>
        </pc:picChg>
      </pc:sldChg>
      <pc:sldChg chg="modSp modNotes">
        <pc:chgData name="Emily Arturo" userId="08e0a951-1958-455c-9131-b57f97a3b11a" providerId="ADAL" clId="{6B288BB9-F454-40EC-9D4D-024160535D66}" dt="2024-06-11T17:31:11.086" v="0"/>
        <pc:sldMkLst>
          <pc:docMk/>
          <pc:sldMk cId="0" sldId="278"/>
        </pc:sldMkLst>
        <pc:spChg chg="mod">
          <ac:chgData name="Emily Arturo" userId="08e0a951-1958-455c-9131-b57f97a3b11a" providerId="ADAL" clId="{6B288BB9-F454-40EC-9D4D-024160535D66}" dt="2024-06-11T17:31:11.086" v="0"/>
          <ac:spMkLst>
            <pc:docMk/>
            <pc:sldMk cId="0" sldId="278"/>
            <ac:spMk id="3076" creationId="{98B9706E-320C-8CD1-680F-2A46E7EC1A39}"/>
          </ac:spMkLst>
        </pc:spChg>
        <pc:spChg chg="mod">
          <ac:chgData name="Emily Arturo" userId="08e0a951-1958-455c-9131-b57f97a3b11a" providerId="ADAL" clId="{6B288BB9-F454-40EC-9D4D-024160535D66}" dt="2024-06-11T17:31:11.086" v="0"/>
          <ac:spMkLst>
            <pc:docMk/>
            <pc:sldMk cId="0" sldId="278"/>
            <ac:spMk id="5122" creationId="{75E32D03-773B-4536-8F44-2DFFFADCCB00}"/>
          </ac:spMkLst>
        </pc:spChg>
        <pc:spChg chg="mod">
          <ac:chgData name="Emily Arturo" userId="08e0a951-1958-455c-9131-b57f97a3b11a" providerId="ADAL" clId="{6B288BB9-F454-40EC-9D4D-024160535D66}" dt="2024-06-11T17:31:11.086" v="0"/>
          <ac:spMkLst>
            <pc:docMk/>
            <pc:sldMk cId="0" sldId="278"/>
            <ac:spMk id="5123" creationId="{6C073D76-5A2B-46B8-AC0D-5812AF1F8F25}"/>
          </ac:spMkLst>
        </pc:spChg>
        <pc:spChg chg="mod">
          <ac:chgData name="Emily Arturo" userId="08e0a951-1958-455c-9131-b57f97a3b11a" providerId="ADAL" clId="{6B288BB9-F454-40EC-9D4D-024160535D66}" dt="2024-06-11T17:31:11.086" v="0"/>
          <ac:spMkLst>
            <pc:docMk/>
            <pc:sldMk cId="0" sldId="278"/>
            <ac:spMk id="5125" creationId="{213C12FB-6309-1C57-CA88-742592E96B4A}"/>
          </ac:spMkLst>
        </pc:spChg>
        <pc:picChg chg="mod">
          <ac:chgData name="Emily Arturo" userId="08e0a951-1958-455c-9131-b57f97a3b11a" providerId="ADAL" clId="{6B288BB9-F454-40EC-9D4D-024160535D66}" dt="2024-06-11T17:31:11.086" v="0"/>
          <ac:picMkLst>
            <pc:docMk/>
            <pc:sldMk cId="0" sldId="278"/>
            <ac:picMk id="3078" creationId="{CA99BE62-F7AE-FA67-A74B-93769562E564}"/>
          </ac:picMkLst>
        </pc:picChg>
        <pc:picChg chg="mod">
          <ac:chgData name="Emily Arturo" userId="08e0a951-1958-455c-9131-b57f97a3b11a" providerId="ADAL" clId="{6B288BB9-F454-40EC-9D4D-024160535D66}" dt="2024-06-11T17:31:11.086" v="0"/>
          <ac:picMkLst>
            <pc:docMk/>
            <pc:sldMk cId="0" sldId="278"/>
            <ac:picMk id="3079" creationId="{8486D9AF-617E-FE3F-FDB0-57E71929338F}"/>
          </ac:picMkLst>
        </pc:picChg>
      </pc:sldChg>
      <pc:sldMasterChg chg="modSp modSldLayout">
        <pc:chgData name="Emily Arturo" userId="08e0a951-1958-455c-9131-b57f97a3b11a" providerId="ADAL" clId="{6B288BB9-F454-40EC-9D4D-024160535D66}" dt="2024-06-11T17:31:11.086" v="0"/>
        <pc:sldMasterMkLst>
          <pc:docMk/>
          <pc:sldMasterMk cId="2352775899" sldId="2147483648"/>
        </pc:sldMasterMkLst>
        <pc:spChg chg="mod">
          <ac:chgData name="Emily Arturo" userId="08e0a951-1958-455c-9131-b57f97a3b11a" providerId="ADAL" clId="{6B288BB9-F454-40EC-9D4D-024160535D66}" dt="2024-06-11T17:31:11.086" v="0"/>
          <ac:spMkLst>
            <pc:docMk/>
            <pc:sldMasterMk cId="2352775899" sldId="2147483648"/>
            <ac:spMk id="2" creationId="{0F9FF027-67BD-8E61-F257-00CC769B8EEE}"/>
          </ac:spMkLst>
        </pc:spChg>
        <pc:spChg chg="mod">
          <ac:chgData name="Emily Arturo" userId="08e0a951-1958-455c-9131-b57f97a3b11a" providerId="ADAL" clId="{6B288BB9-F454-40EC-9D4D-024160535D66}" dt="2024-06-11T17:31:11.086" v="0"/>
          <ac:spMkLst>
            <pc:docMk/>
            <pc:sldMasterMk cId="2352775899" sldId="2147483648"/>
            <ac:spMk id="3" creationId="{5E380AB1-44A4-398D-56D8-D35DA77885E6}"/>
          </ac:spMkLst>
        </pc:spChg>
        <pc:spChg chg="mod">
          <ac:chgData name="Emily Arturo" userId="08e0a951-1958-455c-9131-b57f97a3b11a" providerId="ADAL" clId="{6B288BB9-F454-40EC-9D4D-024160535D66}" dt="2024-06-11T17:31:11.086" v="0"/>
          <ac:spMkLst>
            <pc:docMk/>
            <pc:sldMasterMk cId="2352775899" sldId="2147483648"/>
            <ac:spMk id="4" creationId="{3D269394-DCB8-D9D6-759B-DA8DDF90DE7D}"/>
          </ac:spMkLst>
        </pc:spChg>
        <pc:spChg chg="mod">
          <ac:chgData name="Emily Arturo" userId="08e0a951-1958-455c-9131-b57f97a3b11a" providerId="ADAL" clId="{6B288BB9-F454-40EC-9D4D-024160535D66}" dt="2024-06-11T17:31:11.086" v="0"/>
          <ac:spMkLst>
            <pc:docMk/>
            <pc:sldMasterMk cId="2352775899" sldId="2147483648"/>
            <ac:spMk id="5" creationId="{10B743E2-2334-8307-28F1-995DA456D351}"/>
          </ac:spMkLst>
        </pc:spChg>
        <pc:spChg chg="mod">
          <ac:chgData name="Emily Arturo" userId="08e0a951-1958-455c-9131-b57f97a3b11a" providerId="ADAL" clId="{6B288BB9-F454-40EC-9D4D-024160535D66}" dt="2024-06-11T17:31:11.086" v="0"/>
          <ac:spMkLst>
            <pc:docMk/>
            <pc:sldMasterMk cId="2352775899" sldId="2147483648"/>
            <ac:spMk id="6" creationId="{27530374-C95F-A21F-6E4F-5930194F36AD}"/>
          </ac:spMkLst>
        </pc:spChg>
        <pc:sldLayoutChg chg="modSp">
          <pc:chgData name="Emily Arturo" userId="08e0a951-1958-455c-9131-b57f97a3b11a" providerId="ADAL" clId="{6B288BB9-F454-40EC-9D4D-024160535D66}" dt="2024-06-11T17:31:11.086" v="0"/>
          <pc:sldLayoutMkLst>
            <pc:docMk/>
            <pc:sldMasterMk cId="2352775899" sldId="2147483648"/>
            <pc:sldLayoutMk cId="1391690236" sldId="2147483649"/>
          </pc:sldLayoutMkLst>
          <pc:spChg chg="mod">
            <ac:chgData name="Emily Arturo" userId="08e0a951-1958-455c-9131-b57f97a3b11a" providerId="ADAL" clId="{6B288BB9-F454-40EC-9D4D-024160535D66}" dt="2024-06-11T17:31:11.086" v="0"/>
            <ac:spMkLst>
              <pc:docMk/>
              <pc:sldMasterMk cId="2352775899" sldId="2147483648"/>
              <pc:sldLayoutMk cId="1391690236" sldId="2147483649"/>
              <ac:spMk id="2" creationId="{B6F308CC-0EB1-6E6B-D3CE-9A574CF62012}"/>
            </ac:spMkLst>
          </pc:spChg>
          <pc:spChg chg="mod">
            <ac:chgData name="Emily Arturo" userId="08e0a951-1958-455c-9131-b57f97a3b11a" providerId="ADAL" clId="{6B288BB9-F454-40EC-9D4D-024160535D66}" dt="2024-06-11T17:31:11.086" v="0"/>
            <ac:spMkLst>
              <pc:docMk/>
              <pc:sldMasterMk cId="2352775899" sldId="2147483648"/>
              <pc:sldLayoutMk cId="1391690236" sldId="2147483649"/>
              <ac:spMk id="3" creationId="{42292E0E-6174-ACC2-4E62-4F61CCB99A39}"/>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2863166315" sldId="2147483651"/>
          </pc:sldLayoutMkLst>
          <pc:spChg chg="mod">
            <ac:chgData name="Emily Arturo" userId="08e0a951-1958-455c-9131-b57f97a3b11a" providerId="ADAL" clId="{6B288BB9-F454-40EC-9D4D-024160535D66}" dt="2024-06-11T17:31:11.086" v="0"/>
            <ac:spMkLst>
              <pc:docMk/>
              <pc:sldMasterMk cId="2352775899" sldId="2147483648"/>
              <pc:sldLayoutMk cId="2863166315" sldId="2147483651"/>
              <ac:spMk id="2" creationId="{A6B54F55-EE99-2656-2A8F-C61C90D0C6FD}"/>
            </ac:spMkLst>
          </pc:spChg>
          <pc:spChg chg="mod">
            <ac:chgData name="Emily Arturo" userId="08e0a951-1958-455c-9131-b57f97a3b11a" providerId="ADAL" clId="{6B288BB9-F454-40EC-9D4D-024160535D66}" dt="2024-06-11T17:31:11.086" v="0"/>
            <ac:spMkLst>
              <pc:docMk/>
              <pc:sldMasterMk cId="2352775899" sldId="2147483648"/>
              <pc:sldLayoutMk cId="2863166315" sldId="2147483651"/>
              <ac:spMk id="3" creationId="{D2E50D71-026A-3E68-7EFC-6B68DD530495}"/>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1346140603" sldId="2147483652"/>
          </pc:sldLayoutMkLst>
          <pc:spChg chg="mod">
            <ac:chgData name="Emily Arturo" userId="08e0a951-1958-455c-9131-b57f97a3b11a" providerId="ADAL" clId="{6B288BB9-F454-40EC-9D4D-024160535D66}" dt="2024-06-11T17:31:11.086" v="0"/>
            <ac:spMkLst>
              <pc:docMk/>
              <pc:sldMasterMk cId="2352775899" sldId="2147483648"/>
              <pc:sldLayoutMk cId="1346140603" sldId="2147483652"/>
              <ac:spMk id="3" creationId="{053FCF10-85A9-B3AE-8988-ACD92E1D88CC}"/>
            </ac:spMkLst>
          </pc:spChg>
          <pc:spChg chg="mod">
            <ac:chgData name="Emily Arturo" userId="08e0a951-1958-455c-9131-b57f97a3b11a" providerId="ADAL" clId="{6B288BB9-F454-40EC-9D4D-024160535D66}" dt="2024-06-11T17:31:11.086" v="0"/>
            <ac:spMkLst>
              <pc:docMk/>
              <pc:sldMasterMk cId="2352775899" sldId="2147483648"/>
              <pc:sldLayoutMk cId="1346140603" sldId="2147483652"/>
              <ac:spMk id="4" creationId="{91B28E0D-CC5B-EDA6-20A2-D85D1E3F3D97}"/>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2505528709" sldId="2147483653"/>
          </pc:sldLayoutMkLst>
          <pc:spChg chg="mod">
            <ac:chgData name="Emily Arturo" userId="08e0a951-1958-455c-9131-b57f97a3b11a" providerId="ADAL" clId="{6B288BB9-F454-40EC-9D4D-024160535D66}" dt="2024-06-11T17:31:11.086" v="0"/>
            <ac:spMkLst>
              <pc:docMk/>
              <pc:sldMasterMk cId="2352775899" sldId="2147483648"/>
              <pc:sldLayoutMk cId="2505528709" sldId="2147483653"/>
              <ac:spMk id="2" creationId="{781B4DB9-21AE-34CA-D543-06863834662B}"/>
            </ac:spMkLst>
          </pc:spChg>
          <pc:spChg chg="mod">
            <ac:chgData name="Emily Arturo" userId="08e0a951-1958-455c-9131-b57f97a3b11a" providerId="ADAL" clId="{6B288BB9-F454-40EC-9D4D-024160535D66}" dt="2024-06-11T17:31:11.086" v="0"/>
            <ac:spMkLst>
              <pc:docMk/>
              <pc:sldMasterMk cId="2352775899" sldId="2147483648"/>
              <pc:sldLayoutMk cId="2505528709" sldId="2147483653"/>
              <ac:spMk id="3" creationId="{DCA368F7-71A8-E078-FB6C-983AA071AE18}"/>
            </ac:spMkLst>
          </pc:spChg>
          <pc:spChg chg="mod">
            <ac:chgData name="Emily Arturo" userId="08e0a951-1958-455c-9131-b57f97a3b11a" providerId="ADAL" clId="{6B288BB9-F454-40EC-9D4D-024160535D66}" dt="2024-06-11T17:31:11.086" v="0"/>
            <ac:spMkLst>
              <pc:docMk/>
              <pc:sldMasterMk cId="2352775899" sldId="2147483648"/>
              <pc:sldLayoutMk cId="2505528709" sldId="2147483653"/>
              <ac:spMk id="4" creationId="{99B06F4A-DFA2-582F-5E47-E6FF4DE8BFD1}"/>
            </ac:spMkLst>
          </pc:spChg>
          <pc:spChg chg="mod">
            <ac:chgData name="Emily Arturo" userId="08e0a951-1958-455c-9131-b57f97a3b11a" providerId="ADAL" clId="{6B288BB9-F454-40EC-9D4D-024160535D66}" dt="2024-06-11T17:31:11.086" v="0"/>
            <ac:spMkLst>
              <pc:docMk/>
              <pc:sldMasterMk cId="2352775899" sldId="2147483648"/>
              <pc:sldLayoutMk cId="2505528709" sldId="2147483653"/>
              <ac:spMk id="5" creationId="{05A0E465-189E-E385-C123-1D43B1B96714}"/>
            </ac:spMkLst>
          </pc:spChg>
          <pc:spChg chg="mod">
            <ac:chgData name="Emily Arturo" userId="08e0a951-1958-455c-9131-b57f97a3b11a" providerId="ADAL" clId="{6B288BB9-F454-40EC-9D4D-024160535D66}" dt="2024-06-11T17:31:11.086" v="0"/>
            <ac:spMkLst>
              <pc:docMk/>
              <pc:sldMasterMk cId="2352775899" sldId="2147483648"/>
              <pc:sldLayoutMk cId="2505528709" sldId="2147483653"/>
              <ac:spMk id="6" creationId="{24ECB501-3B30-467C-B24C-BBB102D98660}"/>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3819198448" sldId="2147483656"/>
          </pc:sldLayoutMkLst>
          <pc:spChg chg="mod">
            <ac:chgData name="Emily Arturo" userId="08e0a951-1958-455c-9131-b57f97a3b11a" providerId="ADAL" clId="{6B288BB9-F454-40EC-9D4D-024160535D66}" dt="2024-06-11T17:31:11.086" v="0"/>
            <ac:spMkLst>
              <pc:docMk/>
              <pc:sldMasterMk cId="2352775899" sldId="2147483648"/>
              <pc:sldLayoutMk cId="3819198448" sldId="2147483656"/>
              <ac:spMk id="2" creationId="{38F8F097-01A2-8235-3FEB-D5A88DA66203}"/>
            </ac:spMkLst>
          </pc:spChg>
          <pc:spChg chg="mod">
            <ac:chgData name="Emily Arturo" userId="08e0a951-1958-455c-9131-b57f97a3b11a" providerId="ADAL" clId="{6B288BB9-F454-40EC-9D4D-024160535D66}" dt="2024-06-11T17:31:11.086" v="0"/>
            <ac:spMkLst>
              <pc:docMk/>
              <pc:sldMasterMk cId="2352775899" sldId="2147483648"/>
              <pc:sldLayoutMk cId="3819198448" sldId="2147483656"/>
              <ac:spMk id="3" creationId="{DEB97A2F-8667-0188-5C4C-F7170971FE4C}"/>
            </ac:spMkLst>
          </pc:spChg>
          <pc:spChg chg="mod">
            <ac:chgData name="Emily Arturo" userId="08e0a951-1958-455c-9131-b57f97a3b11a" providerId="ADAL" clId="{6B288BB9-F454-40EC-9D4D-024160535D66}" dt="2024-06-11T17:31:11.086" v="0"/>
            <ac:spMkLst>
              <pc:docMk/>
              <pc:sldMasterMk cId="2352775899" sldId="2147483648"/>
              <pc:sldLayoutMk cId="3819198448" sldId="2147483656"/>
              <ac:spMk id="4" creationId="{6263671B-616A-BCEE-9CB5-ED5FFC347511}"/>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2382392075" sldId="2147483657"/>
          </pc:sldLayoutMkLst>
          <pc:spChg chg="mod">
            <ac:chgData name="Emily Arturo" userId="08e0a951-1958-455c-9131-b57f97a3b11a" providerId="ADAL" clId="{6B288BB9-F454-40EC-9D4D-024160535D66}" dt="2024-06-11T17:31:11.086" v="0"/>
            <ac:spMkLst>
              <pc:docMk/>
              <pc:sldMasterMk cId="2352775899" sldId="2147483648"/>
              <pc:sldLayoutMk cId="2382392075" sldId="2147483657"/>
              <ac:spMk id="2" creationId="{BC2192DF-4076-355C-3F35-F227DABBB96A}"/>
            </ac:spMkLst>
          </pc:spChg>
          <pc:spChg chg="mod">
            <ac:chgData name="Emily Arturo" userId="08e0a951-1958-455c-9131-b57f97a3b11a" providerId="ADAL" clId="{6B288BB9-F454-40EC-9D4D-024160535D66}" dt="2024-06-11T17:31:11.086" v="0"/>
            <ac:spMkLst>
              <pc:docMk/>
              <pc:sldMasterMk cId="2352775899" sldId="2147483648"/>
              <pc:sldLayoutMk cId="2382392075" sldId="2147483657"/>
              <ac:spMk id="3" creationId="{738E6283-CA5B-D890-E8D3-E1675880FE23}"/>
            </ac:spMkLst>
          </pc:spChg>
          <pc:spChg chg="mod">
            <ac:chgData name="Emily Arturo" userId="08e0a951-1958-455c-9131-b57f97a3b11a" providerId="ADAL" clId="{6B288BB9-F454-40EC-9D4D-024160535D66}" dt="2024-06-11T17:31:11.086" v="0"/>
            <ac:spMkLst>
              <pc:docMk/>
              <pc:sldMasterMk cId="2352775899" sldId="2147483648"/>
              <pc:sldLayoutMk cId="2382392075" sldId="2147483657"/>
              <ac:spMk id="4" creationId="{27E986C2-BAB0-99FB-605A-D18C8BA5D210}"/>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2394224629" sldId="2147483659"/>
          </pc:sldLayoutMkLst>
          <pc:spChg chg="mod">
            <ac:chgData name="Emily Arturo" userId="08e0a951-1958-455c-9131-b57f97a3b11a" providerId="ADAL" clId="{6B288BB9-F454-40EC-9D4D-024160535D66}" dt="2024-06-11T17:31:11.086" v="0"/>
            <ac:spMkLst>
              <pc:docMk/>
              <pc:sldMasterMk cId="2352775899" sldId="2147483648"/>
              <pc:sldLayoutMk cId="2394224629" sldId="2147483659"/>
              <ac:spMk id="2" creationId="{A823FF61-949A-4B63-1FAD-2801D183B535}"/>
            </ac:spMkLst>
          </pc:spChg>
          <pc:spChg chg="mod">
            <ac:chgData name="Emily Arturo" userId="08e0a951-1958-455c-9131-b57f97a3b11a" providerId="ADAL" clId="{6B288BB9-F454-40EC-9D4D-024160535D66}" dt="2024-06-11T17:31:11.086" v="0"/>
            <ac:spMkLst>
              <pc:docMk/>
              <pc:sldMasterMk cId="2352775899" sldId="2147483648"/>
              <pc:sldLayoutMk cId="2394224629" sldId="2147483659"/>
              <ac:spMk id="3" creationId="{507F05A0-D11D-1EC7-33C1-0BBF7FE494AE}"/>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3685910920" sldId="2147483660"/>
          </pc:sldLayoutMkLst>
          <pc:spChg chg="mod">
            <ac:chgData name="Emily Arturo" userId="08e0a951-1958-455c-9131-b57f97a3b11a" providerId="ADAL" clId="{6B288BB9-F454-40EC-9D4D-024160535D66}" dt="2024-06-11T17:31:11.086" v="0"/>
            <ac:spMkLst>
              <pc:docMk/>
              <pc:sldMasterMk cId="2352775899" sldId="2147483648"/>
              <pc:sldLayoutMk cId="3685910920" sldId="2147483660"/>
              <ac:spMk id="2" creationId="{00000000-0000-0000-0000-000000000000}"/>
            </ac:spMkLst>
          </pc:spChg>
          <pc:spChg chg="mod">
            <ac:chgData name="Emily Arturo" userId="08e0a951-1958-455c-9131-b57f97a3b11a" providerId="ADAL" clId="{6B288BB9-F454-40EC-9D4D-024160535D66}" dt="2024-06-11T17:31:11.086" v="0"/>
            <ac:spMkLst>
              <pc:docMk/>
              <pc:sldMasterMk cId="2352775899" sldId="2147483648"/>
              <pc:sldLayoutMk cId="3685910920" sldId="2147483660"/>
              <ac:spMk id="3" creationId="{00000000-0000-0000-0000-000000000000}"/>
            </ac:spMkLst>
          </pc:spChg>
          <pc:spChg chg="mod">
            <ac:chgData name="Emily Arturo" userId="08e0a951-1958-455c-9131-b57f97a3b11a" providerId="ADAL" clId="{6B288BB9-F454-40EC-9D4D-024160535D66}" dt="2024-06-11T17:31:11.086" v="0"/>
            <ac:spMkLst>
              <pc:docMk/>
              <pc:sldMasterMk cId="2352775899" sldId="2147483648"/>
              <pc:sldLayoutMk cId="3685910920" sldId="2147483660"/>
              <ac:spMk id="4" creationId="{F7B91BA7-BCA3-B02B-4188-79550ED8D35C}"/>
            </ac:spMkLst>
          </pc:spChg>
          <pc:spChg chg="mod">
            <ac:chgData name="Emily Arturo" userId="08e0a951-1958-455c-9131-b57f97a3b11a" providerId="ADAL" clId="{6B288BB9-F454-40EC-9D4D-024160535D66}" dt="2024-06-11T17:31:11.086" v="0"/>
            <ac:spMkLst>
              <pc:docMk/>
              <pc:sldMasterMk cId="2352775899" sldId="2147483648"/>
              <pc:sldLayoutMk cId="3685910920" sldId="2147483660"/>
              <ac:spMk id="8" creationId="{F5EFDD06-54AA-484A-B79B-051BAF6F79DC}"/>
            </ac:spMkLst>
          </pc:spChg>
          <pc:spChg chg="mod">
            <ac:chgData name="Emily Arturo" userId="08e0a951-1958-455c-9131-b57f97a3b11a" providerId="ADAL" clId="{6B288BB9-F454-40EC-9D4D-024160535D66}" dt="2024-06-11T17:31:11.086" v="0"/>
            <ac:spMkLst>
              <pc:docMk/>
              <pc:sldMasterMk cId="2352775899" sldId="2147483648"/>
              <pc:sldLayoutMk cId="3685910920" sldId="2147483660"/>
              <ac:spMk id="9" creationId="{7453AEF1-376A-C954-3462-DDAD72F15027}"/>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1333367053" sldId="2147483661"/>
          </pc:sldLayoutMkLst>
          <pc:spChg chg="mod">
            <ac:chgData name="Emily Arturo" userId="08e0a951-1958-455c-9131-b57f97a3b11a" providerId="ADAL" clId="{6B288BB9-F454-40EC-9D4D-024160535D66}" dt="2024-06-11T17:31:11.086" v="0"/>
            <ac:spMkLst>
              <pc:docMk/>
              <pc:sldMasterMk cId="2352775899" sldId="2147483648"/>
              <pc:sldLayoutMk cId="1333367053" sldId="2147483661"/>
              <ac:spMk id="2" creationId="{00000000-0000-0000-0000-000000000000}"/>
            </ac:spMkLst>
          </pc:spChg>
          <pc:spChg chg="mod">
            <ac:chgData name="Emily Arturo" userId="08e0a951-1958-455c-9131-b57f97a3b11a" providerId="ADAL" clId="{6B288BB9-F454-40EC-9D4D-024160535D66}" dt="2024-06-11T17:31:11.086" v="0"/>
            <ac:spMkLst>
              <pc:docMk/>
              <pc:sldMasterMk cId="2352775899" sldId="2147483648"/>
              <pc:sldLayoutMk cId="1333367053" sldId="2147483661"/>
              <ac:spMk id="3" creationId="{00000000-0000-0000-0000-000000000000}"/>
            </ac:spMkLst>
          </pc:spChg>
          <pc:spChg chg="mod">
            <ac:chgData name="Emily Arturo" userId="08e0a951-1958-455c-9131-b57f97a3b11a" providerId="ADAL" clId="{6B288BB9-F454-40EC-9D4D-024160535D66}" dt="2024-06-11T17:31:11.086" v="0"/>
            <ac:spMkLst>
              <pc:docMk/>
              <pc:sldMasterMk cId="2352775899" sldId="2147483648"/>
              <pc:sldLayoutMk cId="1333367053" sldId="2147483661"/>
              <ac:spMk id="4" creationId="{F7B91BA7-BCA3-B02B-4188-79550ED8D35C}"/>
            </ac:spMkLst>
          </pc:spChg>
          <pc:spChg chg="mod">
            <ac:chgData name="Emily Arturo" userId="08e0a951-1958-455c-9131-b57f97a3b11a" providerId="ADAL" clId="{6B288BB9-F454-40EC-9D4D-024160535D66}" dt="2024-06-11T17:31:11.086" v="0"/>
            <ac:spMkLst>
              <pc:docMk/>
              <pc:sldMasterMk cId="2352775899" sldId="2147483648"/>
              <pc:sldLayoutMk cId="1333367053" sldId="2147483661"/>
              <ac:spMk id="8" creationId="{F5EFDD06-54AA-484A-B79B-051BAF6F79DC}"/>
            </ac:spMkLst>
          </pc:spChg>
          <pc:spChg chg="mod">
            <ac:chgData name="Emily Arturo" userId="08e0a951-1958-455c-9131-b57f97a3b11a" providerId="ADAL" clId="{6B288BB9-F454-40EC-9D4D-024160535D66}" dt="2024-06-11T17:31:11.086" v="0"/>
            <ac:spMkLst>
              <pc:docMk/>
              <pc:sldMasterMk cId="2352775899" sldId="2147483648"/>
              <pc:sldLayoutMk cId="1333367053" sldId="2147483661"/>
              <ac:spMk id="9" creationId="{7453AEF1-376A-C954-3462-DDAD72F15027}"/>
            </ac:spMkLst>
          </pc:spChg>
        </pc:sldLayoutChg>
        <pc:sldLayoutChg chg="modSp">
          <pc:chgData name="Emily Arturo" userId="08e0a951-1958-455c-9131-b57f97a3b11a" providerId="ADAL" clId="{6B288BB9-F454-40EC-9D4D-024160535D66}" dt="2024-06-11T17:31:11.086" v="0"/>
          <pc:sldLayoutMkLst>
            <pc:docMk/>
            <pc:sldMasterMk cId="2352775899" sldId="2147483648"/>
            <pc:sldLayoutMk cId="2122448120" sldId="2147483662"/>
          </pc:sldLayoutMkLst>
          <pc:spChg chg="mod">
            <ac:chgData name="Emily Arturo" userId="08e0a951-1958-455c-9131-b57f97a3b11a" providerId="ADAL" clId="{6B288BB9-F454-40EC-9D4D-024160535D66}" dt="2024-06-11T17:31:11.086" v="0"/>
            <ac:spMkLst>
              <pc:docMk/>
              <pc:sldMasterMk cId="2352775899" sldId="2147483648"/>
              <pc:sldLayoutMk cId="2122448120" sldId="2147483662"/>
              <ac:spMk id="2" creationId="{32A68D5F-37DA-947D-C088-AE5BFF83D5A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06556-90A0-4E3C-AF83-3197BDEAF063}"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44B73-B4E3-4F96-BF37-07CD4CE44132}" type="slidenum">
              <a:rPr lang="en-US" smtClean="0"/>
              <a:t>‹#›</a:t>
            </a:fld>
            <a:endParaRPr lang="en-US"/>
          </a:p>
        </p:txBody>
      </p:sp>
    </p:spTree>
    <p:extLst>
      <p:ext uri="{BB962C8B-B14F-4D97-AF65-F5344CB8AC3E}">
        <p14:creationId xmlns:p14="http://schemas.microsoft.com/office/powerpoint/2010/main" val="371871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#1. Title</a:t>
            </a:r>
          </a:p>
        </p:txBody>
      </p:sp>
      <p:sp>
        <p:nvSpPr>
          <p:cNvPr id="4" name="Slide Number Placeholder 3"/>
          <p:cNvSpPr>
            <a:spLocks noGrp="1"/>
          </p:cNvSpPr>
          <p:nvPr>
            <p:ph type="sldNum" sz="quarter" idx="5"/>
          </p:nvPr>
        </p:nvSpPr>
        <p:spPr/>
        <p:txBody>
          <a:bodyPr/>
          <a:lstStyle/>
          <a:p>
            <a:fld id="{4A410C06-6443-4BA9-A0BB-6F51109EE4BC}" type="slidenum">
              <a:rPr lang="en-US" smtClean="0"/>
              <a:t>1</a:t>
            </a:fld>
            <a:endParaRPr lang="en-US"/>
          </a:p>
        </p:txBody>
      </p:sp>
    </p:spTree>
    <p:extLst>
      <p:ext uri="{BB962C8B-B14F-4D97-AF65-F5344CB8AC3E}">
        <p14:creationId xmlns:p14="http://schemas.microsoft.com/office/powerpoint/2010/main" val="302284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#2. User Guide</a:t>
            </a:r>
          </a:p>
          <a:p>
            <a:endParaRPr lang="en-US" dirty="0"/>
          </a:p>
        </p:txBody>
      </p:sp>
      <p:sp>
        <p:nvSpPr>
          <p:cNvPr id="4" name="Slide Number Placeholder 3"/>
          <p:cNvSpPr>
            <a:spLocks noGrp="1"/>
          </p:cNvSpPr>
          <p:nvPr>
            <p:ph type="sldNum" sz="quarter" idx="5"/>
          </p:nvPr>
        </p:nvSpPr>
        <p:spPr/>
        <p:txBody>
          <a:bodyPr/>
          <a:lstStyle/>
          <a:p>
            <a:fld id="{8B8CEE1C-0958-AC45-9283-77308252B86B}" type="slidenum">
              <a:rPr lang="en-US" smtClean="0"/>
              <a:t>2</a:t>
            </a:fld>
            <a:endParaRPr lang="en-US"/>
          </a:p>
        </p:txBody>
      </p:sp>
    </p:spTree>
    <p:extLst>
      <p:ext uri="{BB962C8B-B14F-4D97-AF65-F5344CB8AC3E}">
        <p14:creationId xmlns:p14="http://schemas.microsoft.com/office/powerpoint/2010/main" val="3093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Slide #3. 3-Point Visual Abstract Template #1</a:t>
            </a:r>
          </a:p>
        </p:txBody>
      </p:sp>
      <p:sp>
        <p:nvSpPr>
          <p:cNvPr id="4" name="Slide Number Placeholder 3"/>
          <p:cNvSpPr>
            <a:spLocks noGrp="1"/>
          </p:cNvSpPr>
          <p:nvPr>
            <p:ph type="sldNum" sz="quarter" idx="5"/>
          </p:nvPr>
        </p:nvSpPr>
        <p:spPr/>
        <p:txBody>
          <a:bodyPr/>
          <a:lstStyle/>
          <a:p>
            <a:fld id="{8B8CEE1C-0958-AC45-9283-77308252B86B}" type="slidenum">
              <a:rPr lang="en-US" smtClean="0"/>
              <a:t>3</a:t>
            </a:fld>
            <a:endParaRPr lang="en-US"/>
          </a:p>
        </p:txBody>
      </p:sp>
    </p:spTree>
    <p:extLst>
      <p:ext uri="{BB962C8B-B14F-4D97-AF65-F5344CB8AC3E}">
        <p14:creationId xmlns:p14="http://schemas.microsoft.com/office/powerpoint/2010/main" val="198207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Slide #4. 3-Point Visual Abstract Template #2</a:t>
            </a:r>
          </a:p>
        </p:txBody>
      </p:sp>
      <p:sp>
        <p:nvSpPr>
          <p:cNvPr id="4" name="Slide Number Placeholder 3"/>
          <p:cNvSpPr>
            <a:spLocks noGrp="1"/>
          </p:cNvSpPr>
          <p:nvPr>
            <p:ph type="sldNum" sz="quarter" idx="5"/>
          </p:nvPr>
        </p:nvSpPr>
        <p:spPr/>
        <p:txBody>
          <a:bodyPr/>
          <a:lstStyle/>
          <a:p>
            <a:fld id="{8B8CEE1C-0958-AC45-9283-77308252B86B}" type="slidenum">
              <a:rPr lang="en-US" smtClean="0"/>
              <a:t>4</a:t>
            </a:fld>
            <a:endParaRPr lang="en-US"/>
          </a:p>
        </p:txBody>
      </p:sp>
    </p:spTree>
    <p:extLst>
      <p:ext uri="{BB962C8B-B14F-4D97-AF65-F5344CB8AC3E}">
        <p14:creationId xmlns:p14="http://schemas.microsoft.com/office/powerpoint/2010/main" val="69758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52224EF-9A0C-D2AE-1B75-645E3E48B2BA}"/>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B5ABCFD4-8FB8-A30D-DFF5-958D03C57237}"/>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BAB0E869-E5BE-34E5-BDD7-E7C45A256DA6}"/>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8F38B65B-C9A0-5043-92B2-CA6793060C66}"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5EF6319-FF5D-D964-1AE3-B7C0C2152667}"/>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7EBF3E90-D62C-D4DA-13B0-DE2F2B93F403}"/>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Helvetica" pitchFamily="2" charset="0"/>
                <a:ea typeface="ＭＳ Ｐゴシック" panose="020B0600070205080204" pitchFamily="34" charset="-128"/>
              </a:rPr>
              <a:t>Blood Research Article</a:t>
            </a:r>
          </a:p>
        </p:txBody>
      </p:sp>
      <p:sp>
        <p:nvSpPr>
          <p:cNvPr id="6148" name="Slide Number Placeholder 3">
            <a:extLst>
              <a:ext uri="{FF2B5EF4-FFF2-40B4-BE49-F238E27FC236}">
                <a16:creationId xmlns:a16="http://schemas.microsoft.com/office/drawing/2014/main" id="{B559A9E5-2DA2-0411-68AC-8497BF56B249}"/>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0196C424-1FF4-AB42-90C3-C0FDCE4CFAB0}"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0431261-E2E3-2E6F-0D0C-4B3AA2805397}"/>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71E1DD96-B9E6-B6EC-DBCF-8B730308D66B}"/>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76C529C1-C142-A8BD-1C2B-C18FDBB85EE5}"/>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2D7FB41F-2C86-3248-B414-37C617352D5E}"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4F95AA9-60F9-7A4A-9A01-8E5C7AA2EE4C}"/>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0EC3A9A4-F9A2-F33A-3582-CA041D0D7FD2}"/>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latin typeface="Helvetica" pitchFamily="2" charset="0"/>
                <a:ea typeface="ＭＳ Ｐゴシック" panose="020B0600070205080204" pitchFamily="34" charset="-128"/>
              </a:rPr>
              <a:t>Blood Research Article</a:t>
            </a:r>
          </a:p>
        </p:txBody>
      </p:sp>
      <p:sp>
        <p:nvSpPr>
          <p:cNvPr id="6148" name="Slide Number Placeholder 3">
            <a:extLst>
              <a:ext uri="{FF2B5EF4-FFF2-40B4-BE49-F238E27FC236}">
                <a16:creationId xmlns:a16="http://schemas.microsoft.com/office/drawing/2014/main" id="{9F63E5AD-2F3C-1AA8-D0A0-7C7C5A12EDBB}"/>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A5E70A10-5F38-9A4A-BA67-BB8FA7A17BFE}" type="slidenum">
              <a:rPr lang="en-US" altLang="en-US"/>
              <a:pPr eaLnBrk="1" hangingPunct="1"/>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76957-A3E6-49BF-A8F3-1DC84E0588DC}"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562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76957-A3E6-49BF-A8F3-1DC84E0588DC}"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424720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76957-A3E6-49BF-A8F3-1DC84E0588DC}"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189797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Point Visual Abstrac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932" y="192409"/>
            <a:ext cx="8064000" cy="892800"/>
          </a:xfrm>
          <a:solidFill>
            <a:srgbClr val="C00000"/>
          </a:solidFill>
          <a:ln w="19050">
            <a:solidFill>
              <a:srgbClr val="C00000"/>
            </a:solidFill>
          </a:ln>
        </p:spPr>
        <p:txBody>
          <a:bodyPr>
            <a:normAutofit/>
          </a:bodyPr>
          <a:lstStyle>
            <a:lvl1pPr algn="ctr">
              <a:defRPr sz="1350" b="1">
                <a:solidFill>
                  <a:schemeClr val="bg1"/>
                </a:solidFill>
                <a:latin typeface="Arial" panose="020B0604020202020204" pitchFamily="34" charset="0"/>
                <a:cs typeface="Arial" panose="020B0604020202020204" pitchFamily="34" charset="0"/>
              </a:defRPr>
            </a:lvl1pPr>
          </a:lstStyle>
          <a:p>
            <a:r>
              <a:rPr lang="en-US" dirty="0"/>
              <a:t>Click to Insert a Non-Assertive, Capitalized Title That Defines the Topic for the Average Reader That the Journal Is Trying to Reach (Arial Bold 18 or 16)</a:t>
            </a:r>
            <a:endParaRPr lang="en-US" noProof="0" dirty="0"/>
          </a:p>
        </p:txBody>
      </p:sp>
      <p:sp>
        <p:nvSpPr>
          <p:cNvPr id="3" name="Content Placeholder 2"/>
          <p:cNvSpPr>
            <a:spLocks noGrp="1"/>
          </p:cNvSpPr>
          <p:nvPr>
            <p:ph sz="half" idx="1" hasCustomPrompt="1"/>
          </p:nvPr>
        </p:nvSpPr>
        <p:spPr>
          <a:xfrm>
            <a:off x="549932" y="1131375"/>
            <a:ext cx="4320000" cy="2260465"/>
          </a:xfrm>
          <a:solidFill>
            <a:schemeClr val="bg1"/>
          </a:solidFill>
          <a:ln w="19050">
            <a:solidFill>
              <a:srgbClr val="C00000"/>
            </a:solidFill>
          </a:ln>
        </p:spPr>
        <p:txBody>
          <a:bodyPr>
            <a:normAutofit/>
          </a:bodyPr>
          <a:lstStyle>
            <a:lvl1pPr marL="0" indent="0">
              <a:buNone/>
              <a:defRPr sz="1050" b="1">
                <a:solidFill>
                  <a:schemeClr val="tx1"/>
                </a:solidFill>
                <a:latin typeface="Arial" panose="020B0604020202020204" pitchFamily="34" charset="0"/>
                <a:cs typeface="Arial" panose="020B0604020202020204" pitchFamily="34" charset="0"/>
              </a:defRPr>
            </a:lvl1pPr>
            <a:lvl2pPr>
              <a:defRPr sz="598">
                <a:latin typeface="Arial" panose="020B0604020202020204" pitchFamily="34" charset="0"/>
                <a:cs typeface="Arial" panose="020B0604020202020204" pitchFamily="34" charset="0"/>
              </a:defRPr>
            </a:lvl2pPr>
            <a:lvl3pPr>
              <a:defRPr sz="598">
                <a:latin typeface="Arial" panose="020B0604020202020204" pitchFamily="34" charset="0"/>
                <a:cs typeface="Arial" panose="020B0604020202020204" pitchFamily="34" charset="0"/>
              </a:defRPr>
            </a:lvl3pPr>
            <a:lvl4pPr>
              <a:defRPr sz="598">
                <a:latin typeface="Arial" panose="020B0604020202020204" pitchFamily="34" charset="0"/>
                <a:cs typeface="Arial" panose="020B0604020202020204" pitchFamily="34" charset="0"/>
              </a:defRPr>
            </a:lvl4pPr>
            <a:lvl5pPr>
              <a:defRPr sz="598">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1: Illustrate the context of research (Arial 14 bold) </a:t>
            </a:r>
            <a:r>
              <a:rPr lang="en-US" dirty="0"/>
              <a:t>using a mix of text (very sparingly) and simple images (do not forget that this is a “visual” abstract). Please note that images should be inserted (“insert picture from file”) only after at least one text character has been typed in each box, including the last one (conclusions) (text character may be just a white dot if you do not use any text).</a:t>
            </a:r>
            <a:endParaRPr lang="en-US" noProof="0" dirty="0"/>
          </a:p>
        </p:txBody>
      </p:sp>
      <p:sp>
        <p:nvSpPr>
          <p:cNvPr id="8" name="Content Placeholder 2">
            <a:extLst>
              <a:ext uri="{FF2B5EF4-FFF2-40B4-BE49-F238E27FC236}">
                <a16:creationId xmlns:a16="http://schemas.microsoft.com/office/drawing/2014/main" id="{F5EFDD06-54AA-484A-B79B-051BAF6F79DC}"/>
              </a:ext>
            </a:extLst>
          </p:cNvPr>
          <p:cNvSpPr>
            <a:spLocks noGrp="1"/>
          </p:cNvSpPr>
          <p:nvPr>
            <p:ph sz="half" idx="13" hasCustomPrompt="1"/>
          </p:nvPr>
        </p:nvSpPr>
        <p:spPr>
          <a:xfrm>
            <a:off x="549932" y="3438000"/>
            <a:ext cx="4320000" cy="2160000"/>
          </a:xfrm>
          <a:solidFill>
            <a:schemeClr val="bg1"/>
          </a:solidFill>
          <a:ln w="19050">
            <a:solidFill>
              <a:srgbClr val="C00000"/>
            </a:solidFill>
          </a:ln>
        </p:spPr>
        <p:txBody>
          <a:bodyPr>
            <a:normAutofit/>
          </a:bodyPr>
          <a:lstStyle>
            <a:lvl1pPr marL="0" indent="0">
              <a:buNone/>
              <a:defRPr sz="1050" b="1">
                <a:solidFill>
                  <a:schemeClr val="tx1"/>
                </a:solidFill>
                <a:latin typeface="Arial" panose="020B0604020202020204" pitchFamily="34" charset="0"/>
                <a:cs typeface="Arial" panose="020B0604020202020204" pitchFamily="34" charset="0"/>
              </a:defRPr>
            </a:lvl1pPr>
            <a:lvl2pPr>
              <a:defRPr sz="598">
                <a:latin typeface="Arial" panose="020B0604020202020204" pitchFamily="34" charset="0"/>
                <a:cs typeface="Arial" panose="020B0604020202020204" pitchFamily="34" charset="0"/>
              </a:defRPr>
            </a:lvl2pPr>
            <a:lvl3pPr>
              <a:defRPr sz="598">
                <a:latin typeface="Arial" panose="020B0604020202020204" pitchFamily="34" charset="0"/>
                <a:cs typeface="Arial" panose="020B0604020202020204" pitchFamily="34" charset="0"/>
              </a:defRPr>
            </a:lvl3pPr>
            <a:lvl4pPr>
              <a:defRPr sz="598">
                <a:latin typeface="Arial" panose="020B0604020202020204" pitchFamily="34" charset="0"/>
                <a:cs typeface="Arial" panose="020B0604020202020204" pitchFamily="34" charset="0"/>
              </a:defRPr>
            </a:lvl4pPr>
            <a:lvl5pPr>
              <a:defRPr sz="598">
                <a:latin typeface="Arial" panose="020B0604020202020204" pitchFamily="34" charset="0"/>
                <a:cs typeface="Arial" panose="020B0604020202020204" pitchFamily="34" charset="0"/>
              </a:defRPr>
            </a:lvl5pPr>
          </a:lstStyle>
          <a:p>
            <a:pPr marL="117833" marR="0" lvl="0" indent="-117833" algn="l" defTabSz="471329" rtl="0" eaLnBrk="1" fontAlgn="auto" latinLnBrk="0" hangingPunct="1">
              <a:lnSpc>
                <a:spcPct val="90000"/>
              </a:lnSpc>
              <a:spcBef>
                <a:spcPts val="515"/>
              </a:spcBef>
              <a:spcAft>
                <a:spcPts val="0"/>
              </a:spcAft>
              <a:buClrTx/>
              <a:buSzTx/>
              <a:buFont typeface="Arial" panose="020B0604020202020204" pitchFamily="34" charset="0"/>
              <a:buChar char="•"/>
              <a:tabLst/>
              <a:defRPr/>
            </a:pPr>
            <a:r>
              <a:rPr lang="en-US" noProof="0" dirty="0"/>
              <a:t>Click to prepare point 2: Materials and Methods (Patients and Methods)  (Arial 14 bold). </a:t>
            </a:r>
            <a:r>
              <a:rPr lang="en-US" dirty="0"/>
              <a:t>The vast majority of readers will be outside your field, so be sure that: (i) They understand what you are talking about; (ii) Avoid jargon and any cryptic acronyms; (iii) Use plain language so that non-experts in the field (the vast majority of readers) can easily understand</a:t>
            </a:r>
            <a:endParaRPr lang="en-US" noProof="0" dirty="0"/>
          </a:p>
        </p:txBody>
      </p:sp>
      <p:sp>
        <p:nvSpPr>
          <p:cNvPr id="9" name="Content Placeholder 2">
            <a:extLst>
              <a:ext uri="{FF2B5EF4-FFF2-40B4-BE49-F238E27FC236}">
                <a16:creationId xmlns:a16="http://schemas.microsoft.com/office/drawing/2014/main" id="{7453AEF1-376A-C954-3462-DDAD72F15027}"/>
              </a:ext>
            </a:extLst>
          </p:cNvPr>
          <p:cNvSpPr>
            <a:spLocks noGrp="1"/>
          </p:cNvSpPr>
          <p:nvPr>
            <p:ph sz="half" idx="14" hasCustomPrompt="1"/>
          </p:nvPr>
        </p:nvSpPr>
        <p:spPr>
          <a:xfrm>
            <a:off x="4914000" y="1130374"/>
            <a:ext cx="3700800" cy="4464000"/>
          </a:xfrm>
          <a:solidFill>
            <a:schemeClr val="bg1"/>
          </a:solidFill>
          <a:ln w="19050">
            <a:solidFill>
              <a:srgbClr val="C00000"/>
            </a:solidFill>
          </a:ln>
        </p:spPr>
        <p:txBody>
          <a:bodyPr>
            <a:normAutofit/>
          </a:bodyPr>
          <a:lstStyle>
            <a:lvl1pPr marL="0" indent="0">
              <a:buNone/>
              <a:defRPr sz="1050" b="1">
                <a:solidFill>
                  <a:schemeClr val="tx1"/>
                </a:solidFill>
                <a:latin typeface="Arial" panose="020B0604020202020204" pitchFamily="34" charset="0"/>
                <a:cs typeface="Arial" panose="020B0604020202020204" pitchFamily="34" charset="0"/>
              </a:defRPr>
            </a:lvl1pPr>
            <a:lvl2pPr>
              <a:defRPr sz="598">
                <a:latin typeface="Arial" panose="020B0604020202020204" pitchFamily="34" charset="0"/>
                <a:cs typeface="Arial" panose="020B0604020202020204" pitchFamily="34" charset="0"/>
              </a:defRPr>
            </a:lvl2pPr>
            <a:lvl3pPr>
              <a:defRPr sz="598">
                <a:latin typeface="Arial" panose="020B0604020202020204" pitchFamily="34" charset="0"/>
                <a:cs typeface="Arial" panose="020B0604020202020204" pitchFamily="34" charset="0"/>
              </a:defRPr>
            </a:lvl3pPr>
            <a:lvl4pPr>
              <a:defRPr sz="598">
                <a:latin typeface="Arial" panose="020B0604020202020204" pitchFamily="34" charset="0"/>
                <a:cs typeface="Arial" panose="020B0604020202020204" pitchFamily="34" charset="0"/>
              </a:defRPr>
            </a:lvl4pPr>
            <a:lvl5pPr>
              <a:defRPr sz="598">
                <a:latin typeface="Arial" panose="020B0604020202020204" pitchFamily="34" charset="0"/>
                <a:cs typeface="Arial" panose="020B0604020202020204" pitchFamily="34" charset="0"/>
              </a:defRPr>
            </a:lvl5pPr>
          </a:lstStyle>
          <a:p>
            <a:pPr marL="117833" marR="0" lvl="0" indent="-117833" algn="l" defTabSz="471329" rtl="0" eaLnBrk="1" fontAlgn="auto" latinLnBrk="0" hangingPunct="1">
              <a:lnSpc>
                <a:spcPct val="90000"/>
              </a:lnSpc>
              <a:spcBef>
                <a:spcPts val="515"/>
              </a:spcBef>
              <a:spcAft>
                <a:spcPts val="0"/>
              </a:spcAft>
              <a:buClrTx/>
              <a:buSzTx/>
              <a:buFont typeface="Arial" panose="020B0604020202020204" pitchFamily="34" charset="0"/>
              <a:buChar char="•"/>
              <a:tabLst/>
              <a:defRPr/>
            </a:pPr>
            <a:r>
              <a:rPr lang="en-US" noProof="0" dirty="0"/>
              <a:t>Click to prepare point 3: Main outcomes (Arial 14 bold). </a:t>
            </a:r>
            <a:r>
              <a:rPr lang="en-US" dirty="0"/>
              <a:t>You should focus on 2 major findings: Readers interested in the whole study will read your article</a:t>
            </a:r>
          </a:p>
        </p:txBody>
      </p:sp>
      <p:sp>
        <p:nvSpPr>
          <p:cNvPr id="4" name="Content Placeholder 2">
            <a:extLst>
              <a:ext uri="{FF2B5EF4-FFF2-40B4-BE49-F238E27FC236}">
                <a16:creationId xmlns:a16="http://schemas.microsoft.com/office/drawing/2014/main" id="{F7B91BA7-BCA3-B02B-4188-79550ED8D35C}"/>
              </a:ext>
            </a:extLst>
          </p:cNvPr>
          <p:cNvSpPr>
            <a:spLocks noGrp="1"/>
          </p:cNvSpPr>
          <p:nvPr>
            <p:ph sz="half" idx="15" hasCustomPrompt="1"/>
          </p:nvPr>
        </p:nvSpPr>
        <p:spPr>
          <a:xfrm>
            <a:off x="549932" y="5634000"/>
            <a:ext cx="8064000" cy="1116000"/>
          </a:xfrm>
          <a:solidFill>
            <a:schemeClr val="accent1">
              <a:lumMod val="40000"/>
              <a:lumOff val="60000"/>
            </a:schemeClr>
          </a:solidFill>
          <a:ln w="19050">
            <a:solidFill>
              <a:srgbClr val="C00000"/>
            </a:solidFill>
          </a:ln>
        </p:spPr>
        <p:txBody>
          <a:bodyPr anchor="t">
            <a:norm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a:defRPr sz="652">
                <a:latin typeface="Arial" panose="020B0604020202020204" pitchFamily="34" charset="0"/>
                <a:cs typeface="Arial" panose="020B0604020202020204" pitchFamily="34" charset="0"/>
              </a:defRPr>
            </a:lvl2pPr>
            <a:lvl3pPr>
              <a:defRPr sz="652">
                <a:latin typeface="Arial" panose="020B0604020202020204" pitchFamily="34" charset="0"/>
                <a:cs typeface="Arial" panose="020B0604020202020204" pitchFamily="34" charset="0"/>
              </a:defRPr>
            </a:lvl3pPr>
            <a:lvl4pPr>
              <a:defRPr sz="652">
                <a:latin typeface="Arial" panose="020B0604020202020204" pitchFamily="34" charset="0"/>
                <a:cs typeface="Arial" panose="020B0604020202020204" pitchFamily="34" charset="0"/>
              </a:defRPr>
            </a:lvl4pPr>
            <a:lvl5pPr>
              <a:defRPr sz="652">
                <a:latin typeface="Arial" panose="020B0604020202020204" pitchFamily="34" charset="0"/>
                <a:cs typeface="Arial" panose="020B0604020202020204" pitchFamily="34" charset="0"/>
              </a:defRPr>
            </a:lvl5pPr>
          </a:lstStyle>
          <a:p>
            <a:pPr marL="128587" marR="0" lvl="0" indent="-128587" algn="l" defTabSz="514349" rtl="0" eaLnBrk="1" fontAlgn="auto" latinLnBrk="0" hangingPunct="1">
              <a:lnSpc>
                <a:spcPct val="90000"/>
              </a:lnSpc>
              <a:spcBef>
                <a:spcPts val="563"/>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16 - DOI to be included later by staff)</a:t>
            </a:r>
          </a:p>
        </p:txBody>
      </p:sp>
    </p:spTree>
    <p:extLst>
      <p:ext uri="{BB962C8B-B14F-4D97-AF65-F5344CB8AC3E}">
        <p14:creationId xmlns:p14="http://schemas.microsoft.com/office/powerpoint/2010/main" val="2127785394"/>
      </p:ext>
    </p:extLst>
  </p:cSld>
  <p:clrMapOvr>
    <a:masterClrMapping/>
  </p:clrMapOvr>
  <p:extLst>
    <p:ext uri="{DCECCB84-F9BA-43D5-87BE-67443E8EF086}">
      <p15:sldGuideLst xmlns:p15="http://schemas.microsoft.com/office/powerpoint/2012/main">
        <p15:guide id="1" orient="horz" pos="2440">
          <p15:clr>
            <a:srgbClr val="FBAE40"/>
          </p15:clr>
        </p15:guide>
        <p15:guide id="2" pos="17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Point Visual Abstrac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931" y="159392"/>
            <a:ext cx="8064000" cy="917999"/>
          </a:xfrm>
          <a:solidFill>
            <a:srgbClr val="C00000"/>
          </a:solidFill>
          <a:ln w="19050">
            <a:solidFill>
              <a:srgbClr val="C00000"/>
            </a:solidFill>
          </a:ln>
        </p:spPr>
        <p:txBody>
          <a:bodyPr>
            <a:normAutofit/>
          </a:bodyPr>
          <a:lstStyle>
            <a:lvl1pPr algn="ctr">
              <a:defRPr sz="1350" b="1">
                <a:solidFill>
                  <a:schemeClr val="bg1"/>
                </a:solidFill>
                <a:latin typeface="Arial" panose="020B0604020202020204" pitchFamily="34" charset="0"/>
                <a:cs typeface="Arial" panose="020B0604020202020204" pitchFamily="34" charset="0"/>
              </a:defRPr>
            </a:lvl1pPr>
          </a:lstStyle>
          <a:p>
            <a:r>
              <a:rPr lang="en-US" dirty="0"/>
              <a:t>Click to Insert a Non-Assertive, Capitalized Title That Defines the Topic for the Average Reader That the Journal Is Trying to Reach (Arial Bold 18 or 16)</a:t>
            </a:r>
            <a:endParaRPr lang="en-US" noProof="0" dirty="0"/>
          </a:p>
        </p:txBody>
      </p:sp>
      <p:sp>
        <p:nvSpPr>
          <p:cNvPr id="3" name="Content Placeholder 2"/>
          <p:cNvSpPr>
            <a:spLocks noGrp="1"/>
          </p:cNvSpPr>
          <p:nvPr>
            <p:ph sz="half" idx="1" hasCustomPrompt="1"/>
          </p:nvPr>
        </p:nvSpPr>
        <p:spPr>
          <a:xfrm>
            <a:off x="549931" y="1116000"/>
            <a:ext cx="2648276" cy="4500000"/>
          </a:xfrm>
          <a:solidFill>
            <a:schemeClr val="bg1"/>
          </a:solidFill>
          <a:ln w="19050">
            <a:solidFill>
              <a:srgbClr val="C00000"/>
            </a:solidFill>
          </a:ln>
        </p:spPr>
        <p:txBody>
          <a:bodyPr>
            <a:normAutofit/>
          </a:bodyPr>
          <a:lstStyle>
            <a:lvl1pPr>
              <a:defRPr sz="929" b="1">
                <a:solidFill>
                  <a:schemeClr val="tx1"/>
                </a:solidFill>
                <a:latin typeface="Arial" panose="020B0604020202020204" pitchFamily="34" charset="0"/>
                <a:cs typeface="Arial" panose="020B0604020202020204" pitchFamily="34" charset="0"/>
              </a:defRPr>
            </a:lvl1pPr>
            <a:lvl2pPr>
              <a:defRPr sz="797">
                <a:latin typeface="Arial" panose="020B0604020202020204" pitchFamily="34" charset="0"/>
                <a:cs typeface="Arial" panose="020B0604020202020204" pitchFamily="34" charset="0"/>
              </a:defRPr>
            </a:lvl2pPr>
            <a:lvl3pPr>
              <a:defRPr sz="797">
                <a:latin typeface="Arial" panose="020B0604020202020204" pitchFamily="34" charset="0"/>
                <a:cs typeface="Arial" panose="020B0604020202020204" pitchFamily="34" charset="0"/>
              </a:defRPr>
            </a:lvl3pPr>
            <a:lvl4pPr>
              <a:defRPr sz="797">
                <a:latin typeface="Arial" panose="020B0604020202020204" pitchFamily="34" charset="0"/>
                <a:cs typeface="Arial" panose="020B0604020202020204" pitchFamily="34" charset="0"/>
              </a:defRPr>
            </a:lvl4pPr>
            <a:lvl5pPr>
              <a:defRPr sz="797">
                <a:latin typeface="Arial" panose="020B0604020202020204" pitchFamily="34" charset="0"/>
                <a:cs typeface="Arial" panose="020B0604020202020204" pitchFamily="34" charset="0"/>
              </a:defRPr>
            </a:lvl5pPr>
          </a:lstStyle>
          <a:p>
            <a:pPr lvl="0"/>
            <a:r>
              <a:rPr lang="en-US" noProof="0" dirty="0"/>
              <a:t>Click to prepare point 1: Illustrate the context of research (Arial 14 bold) </a:t>
            </a:r>
            <a:r>
              <a:rPr lang="en-US" dirty="0"/>
              <a:t>using a mix of text (very sparingly) and simple images (do not forget that this is a “visual” abstract). Please note that images should be inserted (“insert picture from file”) only after at least one text character has been typed in each box, including the last one (conclusions) (text character may be just a white dot if you do not use any text).</a:t>
            </a:r>
            <a:endParaRPr lang="en-US" noProof="0" dirty="0"/>
          </a:p>
        </p:txBody>
      </p:sp>
      <p:sp>
        <p:nvSpPr>
          <p:cNvPr id="8" name="Content Placeholder 2">
            <a:extLst>
              <a:ext uri="{FF2B5EF4-FFF2-40B4-BE49-F238E27FC236}">
                <a16:creationId xmlns:a16="http://schemas.microsoft.com/office/drawing/2014/main" id="{F5EFDD06-54AA-484A-B79B-051BAF6F79DC}"/>
              </a:ext>
            </a:extLst>
          </p:cNvPr>
          <p:cNvSpPr>
            <a:spLocks noGrp="1"/>
          </p:cNvSpPr>
          <p:nvPr>
            <p:ph sz="half" idx="13" hasCustomPrompt="1"/>
          </p:nvPr>
        </p:nvSpPr>
        <p:spPr>
          <a:xfrm>
            <a:off x="3240000" y="1116000"/>
            <a:ext cx="2664000" cy="4500000"/>
          </a:xfrm>
          <a:solidFill>
            <a:schemeClr val="bg1"/>
          </a:solidFill>
          <a:ln w="19050">
            <a:solidFill>
              <a:srgbClr val="C00000"/>
            </a:solidFill>
          </a:ln>
        </p:spPr>
        <p:txBody>
          <a:bodyPr>
            <a:normAutofit/>
          </a:bodyPr>
          <a:lstStyle>
            <a:lvl1pPr marL="0" indent="0">
              <a:buNone/>
              <a:defRPr sz="929" b="1">
                <a:solidFill>
                  <a:schemeClr val="tx1"/>
                </a:solidFill>
                <a:latin typeface="Arial" panose="020B0604020202020204" pitchFamily="34" charset="0"/>
                <a:cs typeface="Arial" panose="020B0604020202020204" pitchFamily="34" charset="0"/>
              </a:defRPr>
            </a:lvl1pPr>
            <a:lvl2pPr>
              <a:defRPr sz="797">
                <a:latin typeface="Arial" panose="020B0604020202020204" pitchFamily="34" charset="0"/>
                <a:cs typeface="Arial" panose="020B0604020202020204" pitchFamily="34" charset="0"/>
              </a:defRPr>
            </a:lvl2pPr>
            <a:lvl3pPr>
              <a:defRPr sz="797">
                <a:latin typeface="Arial" panose="020B0604020202020204" pitchFamily="34" charset="0"/>
                <a:cs typeface="Arial" panose="020B0604020202020204" pitchFamily="34" charset="0"/>
              </a:defRPr>
            </a:lvl3pPr>
            <a:lvl4pPr>
              <a:defRPr sz="797">
                <a:latin typeface="Arial" panose="020B0604020202020204" pitchFamily="34" charset="0"/>
                <a:cs typeface="Arial" panose="020B0604020202020204" pitchFamily="34" charset="0"/>
              </a:defRPr>
            </a:lvl4pPr>
            <a:lvl5pPr>
              <a:defRPr sz="797">
                <a:latin typeface="Arial" panose="020B0604020202020204" pitchFamily="34" charset="0"/>
                <a:cs typeface="Arial" panose="020B0604020202020204" pitchFamily="34" charset="0"/>
              </a:defRPr>
            </a:lvl5pPr>
          </a:lstStyle>
          <a:p>
            <a:pPr marL="157110" marR="0" lvl="0" indent="-157110" algn="l" defTabSz="628439" rtl="0" eaLnBrk="1" fontAlgn="auto" latinLnBrk="0" hangingPunct="1">
              <a:lnSpc>
                <a:spcPct val="90000"/>
              </a:lnSpc>
              <a:spcBef>
                <a:spcPts val="687"/>
              </a:spcBef>
              <a:spcAft>
                <a:spcPts val="0"/>
              </a:spcAft>
              <a:buClrTx/>
              <a:buSzTx/>
              <a:buFont typeface="Arial" panose="020B0604020202020204" pitchFamily="34" charset="0"/>
              <a:buChar char="•"/>
              <a:tabLst/>
              <a:defRPr/>
            </a:pPr>
            <a:r>
              <a:rPr lang="en-US" noProof="0" dirty="0"/>
              <a:t>Click to prepare point 2: Materials and Methods (Patients and Methods)  (Arial 14 bold). </a:t>
            </a:r>
            <a:r>
              <a:rPr lang="en-US" dirty="0"/>
              <a:t>The vast majority of readers will be outside your field, so be sure that: (i) They understand what you are talking about; (ii) Avoid jargon and any cryptic acronyms; (iii) Use plain language so that non-experts in the field (the vast majority of readers) can easily understand</a:t>
            </a:r>
            <a:endParaRPr lang="en-US" noProof="0" dirty="0"/>
          </a:p>
        </p:txBody>
      </p:sp>
      <p:sp>
        <p:nvSpPr>
          <p:cNvPr id="9" name="Content Placeholder 2">
            <a:extLst>
              <a:ext uri="{FF2B5EF4-FFF2-40B4-BE49-F238E27FC236}">
                <a16:creationId xmlns:a16="http://schemas.microsoft.com/office/drawing/2014/main" id="{7453AEF1-376A-C954-3462-DDAD72F15027}"/>
              </a:ext>
            </a:extLst>
          </p:cNvPr>
          <p:cNvSpPr>
            <a:spLocks noGrp="1"/>
          </p:cNvSpPr>
          <p:nvPr>
            <p:ph sz="half" idx="14" hasCustomPrompt="1"/>
          </p:nvPr>
        </p:nvSpPr>
        <p:spPr>
          <a:xfrm>
            <a:off x="5945793" y="1116000"/>
            <a:ext cx="2671200" cy="4500000"/>
          </a:xfrm>
          <a:solidFill>
            <a:schemeClr val="bg1"/>
          </a:solidFill>
          <a:ln w="19050">
            <a:solidFill>
              <a:srgbClr val="C00000"/>
            </a:solidFill>
          </a:ln>
        </p:spPr>
        <p:txBody>
          <a:bodyPr>
            <a:normAutofit/>
          </a:bodyPr>
          <a:lstStyle>
            <a:lvl1pPr marL="0" indent="0">
              <a:buNone/>
              <a:defRPr sz="929" b="1">
                <a:solidFill>
                  <a:schemeClr val="tx1"/>
                </a:solidFill>
                <a:latin typeface="Arial" panose="020B0604020202020204" pitchFamily="34" charset="0"/>
                <a:cs typeface="Arial" panose="020B0604020202020204" pitchFamily="34" charset="0"/>
              </a:defRPr>
            </a:lvl1pPr>
            <a:lvl2pPr>
              <a:defRPr sz="797">
                <a:latin typeface="Arial" panose="020B0604020202020204" pitchFamily="34" charset="0"/>
                <a:cs typeface="Arial" panose="020B0604020202020204" pitchFamily="34" charset="0"/>
              </a:defRPr>
            </a:lvl2pPr>
            <a:lvl3pPr>
              <a:defRPr sz="797">
                <a:latin typeface="Arial" panose="020B0604020202020204" pitchFamily="34" charset="0"/>
                <a:cs typeface="Arial" panose="020B0604020202020204" pitchFamily="34" charset="0"/>
              </a:defRPr>
            </a:lvl3pPr>
            <a:lvl4pPr>
              <a:defRPr sz="797">
                <a:latin typeface="Arial" panose="020B0604020202020204" pitchFamily="34" charset="0"/>
                <a:cs typeface="Arial" panose="020B0604020202020204" pitchFamily="34" charset="0"/>
              </a:defRPr>
            </a:lvl4pPr>
            <a:lvl5pPr>
              <a:defRPr sz="797">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3: Main outcomes (Arial 14 bold). </a:t>
            </a:r>
            <a:r>
              <a:rPr lang="en-US" dirty="0"/>
              <a:t>You should focus on 2 major findings: Readers interested in the whole study will read your article</a:t>
            </a:r>
          </a:p>
        </p:txBody>
      </p:sp>
      <p:sp>
        <p:nvSpPr>
          <p:cNvPr id="4" name="Content Placeholder 2">
            <a:extLst>
              <a:ext uri="{FF2B5EF4-FFF2-40B4-BE49-F238E27FC236}">
                <a16:creationId xmlns:a16="http://schemas.microsoft.com/office/drawing/2014/main" id="{F7B91BA7-BCA3-B02B-4188-79550ED8D35C}"/>
              </a:ext>
            </a:extLst>
          </p:cNvPr>
          <p:cNvSpPr>
            <a:spLocks noGrp="1"/>
          </p:cNvSpPr>
          <p:nvPr>
            <p:ph sz="half" idx="15" hasCustomPrompt="1"/>
          </p:nvPr>
        </p:nvSpPr>
        <p:spPr>
          <a:xfrm>
            <a:off x="549931" y="5652000"/>
            <a:ext cx="8064000" cy="931370"/>
          </a:xfrm>
          <a:solidFill>
            <a:schemeClr val="accent1">
              <a:lumMod val="40000"/>
              <a:lumOff val="60000"/>
            </a:schemeClr>
          </a:solidFill>
          <a:ln w="19050">
            <a:solidFill>
              <a:srgbClr val="C00000"/>
            </a:solidFill>
          </a:ln>
        </p:spPr>
        <p:txBody>
          <a:bodyPr anchor="t">
            <a:normAutofit/>
          </a:bodyPr>
          <a:lstStyle>
            <a:lvl1pPr marL="0" indent="0">
              <a:buNone/>
              <a:defRPr sz="1143"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93685" marR="0" lvl="0" indent="-193685" algn="l" defTabSz="774737" rtl="0" eaLnBrk="1" fontAlgn="auto" latinLnBrk="0" hangingPunct="1">
              <a:lnSpc>
                <a:spcPct val="90000"/>
              </a:lnSpc>
              <a:spcBef>
                <a:spcPts val="848"/>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16 - DOI to be included later by staff)</a:t>
            </a:r>
          </a:p>
        </p:txBody>
      </p:sp>
    </p:spTree>
    <p:extLst>
      <p:ext uri="{BB962C8B-B14F-4D97-AF65-F5344CB8AC3E}">
        <p14:creationId xmlns:p14="http://schemas.microsoft.com/office/powerpoint/2010/main" val="2633721096"/>
      </p:ext>
    </p:extLst>
  </p:cSld>
  <p:clrMapOvr>
    <a:masterClrMapping/>
  </p:clrMapOvr>
  <p:extLst>
    <p:ext uri="{DCECCB84-F9BA-43D5-87BE-67443E8EF086}">
      <p15:sldGuideLst xmlns:p15="http://schemas.microsoft.com/office/powerpoint/2012/main">
        <p15:guide id="1" orient="horz" pos="2440">
          <p15:clr>
            <a:srgbClr val="FBAE40"/>
          </p15:clr>
        </p15:guide>
        <p15:guide id="2" pos="23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2A68D5F-37DA-947D-C088-AE5BFF83D5A8}"/>
              </a:ext>
            </a:extLst>
          </p:cNvPr>
          <p:cNvSpPr>
            <a:spLocks noGrp="1" noChangeArrowheads="1"/>
          </p:cNvSpPr>
          <p:nvPr>
            <p:ph type="ftr" sz="quarter" idx="10"/>
          </p:nvPr>
        </p:nvSpPr>
        <p:spPr>
          <a:xfrm>
            <a:off x="0" y="6480177"/>
            <a:ext cx="9144000" cy="377825"/>
          </a:xfrm>
        </p:spPr>
        <p:txBody>
          <a:bodyPr/>
          <a:lstStyle>
            <a:lvl1pPr eaLnBrk="0" hangingPunct="0">
              <a:defRPr sz="750"/>
            </a:lvl1pPr>
          </a:lstStyle>
          <a:p>
            <a:endParaRPr lang="en-US" altLang="en-IT"/>
          </a:p>
        </p:txBody>
      </p:sp>
    </p:spTree>
    <p:extLst>
      <p:ext uri="{BB962C8B-B14F-4D97-AF65-F5344CB8AC3E}">
        <p14:creationId xmlns:p14="http://schemas.microsoft.com/office/powerpoint/2010/main" val="10130544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76957-A3E6-49BF-A8F3-1DC84E0588DC}"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419342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76957-A3E6-49BF-A8F3-1DC84E0588DC}"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52442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76957-A3E6-49BF-A8F3-1DC84E0588DC}"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375164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76957-A3E6-49BF-A8F3-1DC84E0588DC}"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160539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76957-A3E6-49BF-A8F3-1DC84E0588DC}"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143279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76957-A3E6-49BF-A8F3-1DC84E0588DC}"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116332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76957-A3E6-49BF-A8F3-1DC84E0588DC}"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200731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76957-A3E6-49BF-A8F3-1DC84E0588DC}"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3E375-A04D-4834-8323-CA057A43FD4B}" type="slidenum">
              <a:rPr lang="en-US" smtClean="0"/>
              <a:t>‹#›</a:t>
            </a:fld>
            <a:endParaRPr lang="en-US"/>
          </a:p>
        </p:txBody>
      </p:sp>
    </p:spTree>
    <p:extLst>
      <p:ext uri="{BB962C8B-B14F-4D97-AF65-F5344CB8AC3E}">
        <p14:creationId xmlns:p14="http://schemas.microsoft.com/office/powerpoint/2010/main" val="18021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76957-A3E6-49BF-A8F3-1DC84E0588DC}" type="datetimeFigureOut">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3E375-A04D-4834-8323-CA057A43FD4B}" type="slidenum">
              <a:rPr lang="en-US" smtClean="0"/>
              <a:t>‹#›</a:t>
            </a:fld>
            <a:endParaRPr lang="en-US"/>
          </a:p>
        </p:txBody>
      </p:sp>
    </p:spTree>
    <p:extLst>
      <p:ext uri="{BB962C8B-B14F-4D97-AF65-F5344CB8AC3E}">
        <p14:creationId xmlns:p14="http://schemas.microsoft.com/office/powerpoint/2010/main" val="34557324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CFFC-AA9D-855E-7034-28EE322E891E}"/>
              </a:ext>
            </a:extLst>
          </p:cNvPr>
          <p:cNvSpPr>
            <a:spLocks noGrp="1"/>
          </p:cNvSpPr>
          <p:nvPr>
            <p:ph type="ctrTitle"/>
          </p:nvPr>
        </p:nvSpPr>
        <p:spPr/>
        <p:txBody>
          <a:bodyPr/>
          <a:lstStyle/>
          <a:p>
            <a:r>
              <a:rPr lang="en-US" i="1" dirty="0"/>
              <a:t>Blood</a:t>
            </a:r>
            <a:r>
              <a:rPr lang="en-US" dirty="0"/>
              <a:t> Visual Abstracts</a:t>
            </a:r>
          </a:p>
        </p:txBody>
      </p:sp>
      <p:sp>
        <p:nvSpPr>
          <p:cNvPr id="3" name="Subtitle 2">
            <a:extLst>
              <a:ext uri="{FF2B5EF4-FFF2-40B4-BE49-F238E27FC236}">
                <a16:creationId xmlns:a16="http://schemas.microsoft.com/office/drawing/2014/main" id="{97EEB4F9-EE5A-AAA9-D2B9-3F69B6F763C8}"/>
              </a:ext>
            </a:extLst>
          </p:cNvPr>
          <p:cNvSpPr>
            <a:spLocks noGrp="1"/>
          </p:cNvSpPr>
          <p:nvPr>
            <p:ph type="subTitle" idx="1"/>
          </p:nvPr>
        </p:nvSpPr>
        <p:spPr/>
        <p:txBody>
          <a:bodyPr>
            <a:normAutofit/>
          </a:bodyPr>
          <a:lstStyle/>
          <a:p>
            <a:r>
              <a:rPr lang="en-US" sz="2700" dirty="0"/>
              <a:t>2-Point Visual Abstract Templates</a:t>
            </a:r>
          </a:p>
        </p:txBody>
      </p:sp>
      <p:pic>
        <p:nvPicPr>
          <p:cNvPr id="6" name="Picture 5">
            <a:extLst>
              <a:ext uri="{FF2B5EF4-FFF2-40B4-BE49-F238E27FC236}">
                <a16:creationId xmlns:a16="http://schemas.microsoft.com/office/drawing/2014/main" id="{E083EFF4-6718-2D22-2B73-244AB34B576B}"/>
              </a:ext>
            </a:extLst>
          </p:cNvPr>
          <p:cNvPicPr>
            <a:picLocks noChangeAspect="1"/>
          </p:cNvPicPr>
          <p:nvPr/>
        </p:nvPicPr>
        <p:blipFill>
          <a:blip r:embed="rId3"/>
          <a:stretch>
            <a:fillRect/>
          </a:stretch>
        </p:blipFill>
        <p:spPr>
          <a:xfrm>
            <a:off x="4093967" y="1311281"/>
            <a:ext cx="956066" cy="956066"/>
          </a:xfrm>
          <a:prstGeom prst="rect">
            <a:avLst/>
          </a:prstGeom>
        </p:spPr>
      </p:pic>
    </p:spTree>
    <p:extLst>
      <p:ext uri="{BB962C8B-B14F-4D97-AF65-F5344CB8AC3E}">
        <p14:creationId xmlns:p14="http://schemas.microsoft.com/office/powerpoint/2010/main" val="8784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E5E-0937-4D31-642A-DC1848435740}"/>
              </a:ext>
            </a:extLst>
          </p:cNvPr>
          <p:cNvSpPr>
            <a:spLocks noGrp="1"/>
          </p:cNvSpPr>
          <p:nvPr>
            <p:ph type="title"/>
          </p:nvPr>
        </p:nvSpPr>
        <p:spPr/>
        <p:txBody>
          <a:bodyPr>
            <a:normAutofit/>
          </a:bodyPr>
          <a:lstStyle/>
          <a:p>
            <a:r>
              <a:rPr lang="en-US" sz="2656" dirty="0"/>
              <a:t>User Guide</a:t>
            </a:r>
          </a:p>
        </p:txBody>
      </p:sp>
      <p:sp>
        <p:nvSpPr>
          <p:cNvPr id="3" name="Content Placeholder 2">
            <a:extLst>
              <a:ext uri="{FF2B5EF4-FFF2-40B4-BE49-F238E27FC236}">
                <a16:creationId xmlns:a16="http://schemas.microsoft.com/office/drawing/2014/main" id="{7605BDF2-8B5B-628C-C558-14A92C806DEB}"/>
              </a:ext>
            </a:extLst>
          </p:cNvPr>
          <p:cNvSpPr>
            <a:spLocks noGrp="1"/>
          </p:cNvSpPr>
          <p:nvPr>
            <p:ph idx="1"/>
          </p:nvPr>
        </p:nvSpPr>
        <p:spPr/>
        <p:txBody>
          <a:bodyPr>
            <a:normAutofit fontScale="25000" lnSpcReduction="20000"/>
          </a:bodyPr>
          <a:lstStyle/>
          <a:p>
            <a:r>
              <a:rPr lang="en-US" sz="4200" dirty="0"/>
              <a:t>This PowerPoint file has been conceived to help </a:t>
            </a:r>
            <a:r>
              <a:rPr lang="en-US" sz="4200" i="1" dirty="0"/>
              <a:t>Blood</a:t>
            </a:r>
            <a:r>
              <a:rPr lang="en-US" sz="4200" dirty="0"/>
              <a:t> Authors prepare their visual abstracts.</a:t>
            </a:r>
          </a:p>
          <a:p>
            <a:r>
              <a:rPr lang="en-US" sz="4200" dirty="0"/>
              <a:t>Slide #3 reports </a:t>
            </a:r>
            <a:r>
              <a:rPr lang="en-US" sz="4200" b="1" dirty="0">
                <a:solidFill>
                  <a:srgbClr val="C00000"/>
                </a:solidFill>
              </a:rPr>
              <a:t>Template #1 </a:t>
            </a:r>
            <a:r>
              <a:rPr lang="en-US" sz="4200" dirty="0"/>
              <a:t>for creating a 3-point visual abstract (</a:t>
            </a:r>
            <a:r>
              <a:rPr lang="en-US" sz="4200" i="1" dirty="0"/>
              <a:t>Layout-&gt;drop-down menu-&gt;3-Point Visual Abstract Layout #1</a:t>
            </a:r>
            <a:r>
              <a:rPr lang="en-US" sz="4200" dirty="0"/>
              <a:t>):</a:t>
            </a:r>
          </a:p>
          <a:p>
            <a:pPr marL="0" indent="0">
              <a:buNone/>
            </a:pPr>
            <a:endParaRPr lang="en-US" sz="4200" dirty="0"/>
          </a:p>
          <a:p>
            <a:pPr marL="0" indent="0">
              <a:buNone/>
            </a:pPr>
            <a:endParaRPr lang="en-US" sz="4200" dirty="0"/>
          </a:p>
          <a:p>
            <a:r>
              <a:rPr lang="en-US" sz="4200" dirty="0"/>
              <a:t>Slide #4 reports </a:t>
            </a:r>
            <a:r>
              <a:rPr lang="en-US" sz="4200" b="1" dirty="0">
                <a:solidFill>
                  <a:srgbClr val="C00000"/>
                </a:solidFill>
              </a:rPr>
              <a:t>Template #2 </a:t>
            </a:r>
            <a:r>
              <a:rPr lang="en-US" sz="4200" dirty="0"/>
              <a:t>for creating a 3-point visual abstract (</a:t>
            </a:r>
            <a:r>
              <a:rPr lang="en-US" sz="4200" i="1" dirty="0"/>
              <a:t>Layout-&gt;drop-down menu-&gt;3-Point Visual Abstract Layout #2</a:t>
            </a:r>
            <a:r>
              <a:rPr lang="en-US" sz="4200" dirty="0"/>
              <a:t>).</a:t>
            </a:r>
          </a:p>
          <a:p>
            <a:r>
              <a:rPr lang="en-US" sz="4500" dirty="0"/>
              <a:t>The 3 points should summarize the </a:t>
            </a:r>
            <a:r>
              <a:rPr lang="en-US" sz="4500" b="1" dirty="0">
                <a:solidFill>
                  <a:srgbClr val="C00000"/>
                </a:solidFill>
              </a:rPr>
              <a:t>Context of research</a:t>
            </a:r>
            <a:r>
              <a:rPr lang="en-US" sz="4500" dirty="0"/>
              <a:t>, </a:t>
            </a:r>
            <a:r>
              <a:rPr lang="en-US" sz="4500" b="1" dirty="0">
                <a:solidFill>
                  <a:srgbClr val="C00000"/>
                </a:solidFill>
              </a:rPr>
              <a:t>Materials and methods</a:t>
            </a:r>
            <a:r>
              <a:rPr lang="en-US" sz="4500" dirty="0"/>
              <a:t>,</a:t>
            </a:r>
            <a:r>
              <a:rPr lang="en-US" sz="4500" b="1" dirty="0"/>
              <a:t> </a:t>
            </a:r>
            <a:r>
              <a:rPr lang="en-US" sz="4500" dirty="0"/>
              <a:t>and the </a:t>
            </a:r>
            <a:r>
              <a:rPr lang="en-US" sz="4500" b="1" dirty="0">
                <a:solidFill>
                  <a:srgbClr val="C00000"/>
                </a:solidFill>
              </a:rPr>
              <a:t>Main outcomes/findings</a:t>
            </a:r>
            <a:r>
              <a:rPr lang="en-US" sz="4500" b="1" dirty="0"/>
              <a:t>, </a:t>
            </a:r>
            <a:r>
              <a:rPr lang="en-US" sz="4500" dirty="0"/>
              <a:t>respectively. </a:t>
            </a:r>
            <a:r>
              <a:rPr lang="en-US" sz="4200" dirty="0"/>
              <a:t>The 3 points are preceded by the </a:t>
            </a:r>
            <a:r>
              <a:rPr lang="en-US" sz="4200" b="1" dirty="0"/>
              <a:t>Research title </a:t>
            </a:r>
            <a:r>
              <a:rPr lang="en-US" sz="4200" dirty="0"/>
              <a:t>(short and simple, not necessarily the article title) and followed by the </a:t>
            </a:r>
            <a:r>
              <a:rPr lang="en-US" sz="4200" b="1" dirty="0"/>
              <a:t>Conclusions</a:t>
            </a:r>
            <a:r>
              <a:rPr lang="en-US" sz="4200" dirty="0"/>
              <a:t> (1 or 2 Key Points) with </a:t>
            </a:r>
            <a:r>
              <a:rPr lang="en-US" sz="4200" b="1" dirty="0"/>
              <a:t>DOI</a:t>
            </a:r>
            <a:r>
              <a:rPr lang="en-US" sz="4200" dirty="0"/>
              <a:t>.</a:t>
            </a:r>
          </a:p>
          <a:p>
            <a:r>
              <a:rPr lang="en-US" sz="4200" dirty="0"/>
              <a:t>Please use text </a:t>
            </a:r>
            <a:r>
              <a:rPr lang="en-US" sz="4200" b="1" u="sng" dirty="0">
                <a:solidFill>
                  <a:srgbClr val="C00000"/>
                </a:solidFill>
              </a:rPr>
              <a:t>sparingly</a:t>
            </a:r>
            <a:r>
              <a:rPr lang="en-US" sz="4200" dirty="0"/>
              <a:t> and include clear images: Focus on the main points exclusively.</a:t>
            </a:r>
          </a:p>
          <a:p>
            <a:r>
              <a:rPr lang="en-US" sz="4200" dirty="0"/>
              <a:t>You may modify the templates, but please do not distort them substantially. To modify a PowerPoint template, you should click View and select Master-&gt;Slide Master. Duplicate an existing template, modify it, and save changes. Then, </a:t>
            </a:r>
            <a:r>
              <a:rPr lang="en-US" sz="4200" i="1" dirty="0"/>
              <a:t>Rename</a:t>
            </a:r>
            <a:r>
              <a:rPr lang="en-US" sz="4200" dirty="0"/>
              <a:t> the duplicated template (with a new name) and return to the normal view:</a:t>
            </a:r>
          </a:p>
          <a:p>
            <a:endParaRPr lang="en-US" sz="4200" dirty="0"/>
          </a:p>
          <a:p>
            <a:pPr marL="0" indent="0">
              <a:buNone/>
            </a:pPr>
            <a:endParaRPr lang="en-US" sz="4200" dirty="0"/>
          </a:p>
          <a:p>
            <a:r>
              <a:rPr lang="en-US" sz="4500" b="1" dirty="0">
                <a:solidFill>
                  <a:srgbClr val="C00000"/>
                </a:solidFill>
              </a:rPr>
              <a:t>Your Visual Abstract will be peer-reviewed and you might be invited to modify/improve it before publication online.</a:t>
            </a:r>
          </a:p>
          <a:p>
            <a:r>
              <a:rPr lang="en-US" sz="4500" b="1" dirty="0">
                <a:solidFill>
                  <a:srgbClr val="C00000"/>
                </a:solidFill>
              </a:rPr>
              <a:t>Final edits/adjustments will be made inhouse during production.</a:t>
            </a:r>
            <a:endParaRPr lang="en-US" sz="4200" b="1" dirty="0">
              <a:solidFill>
                <a:srgbClr val="C00000"/>
              </a:solidFill>
            </a:endParaRPr>
          </a:p>
          <a:p>
            <a:endParaRPr lang="en-US" sz="3718" dirty="0"/>
          </a:p>
          <a:p>
            <a:endParaRPr lang="en-US" b="1" dirty="0">
              <a:solidFill>
                <a:srgbClr val="C00000"/>
              </a:solidFill>
            </a:endParaRPr>
          </a:p>
          <a:p>
            <a:endParaRPr lang="en-US" dirty="0"/>
          </a:p>
        </p:txBody>
      </p:sp>
      <p:pic>
        <p:nvPicPr>
          <p:cNvPr id="7" name="Picture 6">
            <a:extLst>
              <a:ext uri="{FF2B5EF4-FFF2-40B4-BE49-F238E27FC236}">
                <a16:creationId xmlns:a16="http://schemas.microsoft.com/office/drawing/2014/main" id="{643A7964-7303-772C-C803-D38411C50CF2}"/>
              </a:ext>
            </a:extLst>
          </p:cNvPr>
          <p:cNvPicPr>
            <a:picLocks noChangeAspect="1"/>
          </p:cNvPicPr>
          <p:nvPr/>
        </p:nvPicPr>
        <p:blipFill>
          <a:blip r:embed="rId3"/>
          <a:stretch>
            <a:fillRect/>
          </a:stretch>
        </p:blipFill>
        <p:spPr>
          <a:xfrm>
            <a:off x="3924933" y="2626141"/>
            <a:ext cx="1294134" cy="427120"/>
          </a:xfrm>
          <a:prstGeom prst="rect">
            <a:avLst/>
          </a:prstGeom>
        </p:spPr>
      </p:pic>
      <p:pic>
        <p:nvPicPr>
          <p:cNvPr id="9" name="Picture 8">
            <a:extLst>
              <a:ext uri="{FF2B5EF4-FFF2-40B4-BE49-F238E27FC236}">
                <a16:creationId xmlns:a16="http://schemas.microsoft.com/office/drawing/2014/main" id="{7EBEC145-9113-5421-FB21-1620C0CC73EF}"/>
              </a:ext>
            </a:extLst>
          </p:cNvPr>
          <p:cNvPicPr>
            <a:picLocks noChangeAspect="1"/>
          </p:cNvPicPr>
          <p:nvPr/>
        </p:nvPicPr>
        <p:blipFill>
          <a:blip r:embed="rId4"/>
          <a:stretch>
            <a:fillRect/>
          </a:stretch>
        </p:blipFill>
        <p:spPr>
          <a:xfrm>
            <a:off x="3252320" y="4191919"/>
            <a:ext cx="3428775" cy="511019"/>
          </a:xfrm>
          <a:prstGeom prst="rect">
            <a:avLst/>
          </a:prstGeom>
        </p:spPr>
      </p:pic>
    </p:spTree>
    <p:extLst>
      <p:ext uri="{BB962C8B-B14F-4D97-AF65-F5344CB8AC3E}">
        <p14:creationId xmlns:p14="http://schemas.microsoft.com/office/powerpoint/2010/main" val="14985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4628C9-A3D9-A67B-63D7-58C8328CA016}"/>
              </a:ext>
            </a:extLst>
          </p:cNvPr>
          <p:cNvSpPr>
            <a:spLocks noGrp="1"/>
          </p:cNvSpPr>
          <p:nvPr>
            <p:ph type="title"/>
          </p:nvPr>
        </p:nvSpPr>
        <p:spPr>
          <a:xfrm>
            <a:off x="1555449" y="1001557"/>
            <a:ext cx="6048000" cy="675000"/>
          </a:xfrm>
        </p:spPr>
        <p:txBody>
          <a:bodyPr/>
          <a:lstStyle/>
          <a:p>
            <a:endParaRPr lang="en-US"/>
          </a:p>
        </p:txBody>
      </p:sp>
      <p:sp>
        <p:nvSpPr>
          <p:cNvPr id="8" name="Content Placeholder 7">
            <a:extLst>
              <a:ext uri="{FF2B5EF4-FFF2-40B4-BE49-F238E27FC236}">
                <a16:creationId xmlns:a16="http://schemas.microsoft.com/office/drawing/2014/main" id="{BEDA7C48-667E-201D-A3E1-4A25F5C244FD}"/>
              </a:ext>
            </a:extLst>
          </p:cNvPr>
          <p:cNvSpPr>
            <a:spLocks noGrp="1"/>
          </p:cNvSpPr>
          <p:nvPr>
            <p:ph sz="half" idx="1"/>
          </p:nvPr>
        </p:nvSpPr>
        <p:spPr>
          <a:xfrm>
            <a:off x="1555450" y="1705779"/>
            <a:ext cx="3475862" cy="1722600"/>
          </a:xfrm>
        </p:spPr>
        <p:txBody>
          <a:bodyPr/>
          <a:lstStyle/>
          <a:p>
            <a:endParaRPr lang="en-US"/>
          </a:p>
        </p:txBody>
      </p:sp>
      <p:sp>
        <p:nvSpPr>
          <p:cNvPr id="9" name="Content Placeholder 8">
            <a:extLst>
              <a:ext uri="{FF2B5EF4-FFF2-40B4-BE49-F238E27FC236}">
                <a16:creationId xmlns:a16="http://schemas.microsoft.com/office/drawing/2014/main" id="{D1F5A586-96B1-CECD-CA9D-F3EF6F20CE9C}"/>
              </a:ext>
            </a:extLst>
          </p:cNvPr>
          <p:cNvSpPr>
            <a:spLocks noGrp="1"/>
          </p:cNvSpPr>
          <p:nvPr>
            <p:ph sz="half" idx="13"/>
          </p:nvPr>
        </p:nvSpPr>
        <p:spPr>
          <a:xfrm>
            <a:off x="1555450" y="3453292"/>
            <a:ext cx="3475862" cy="1674000"/>
          </a:xfrm>
        </p:spPr>
        <p:txBody>
          <a:bodyPr/>
          <a:lstStyle/>
          <a:p>
            <a:endParaRPr lang="en-US"/>
          </a:p>
        </p:txBody>
      </p:sp>
      <p:sp>
        <p:nvSpPr>
          <p:cNvPr id="10" name="Content Placeholder 9">
            <a:extLst>
              <a:ext uri="{FF2B5EF4-FFF2-40B4-BE49-F238E27FC236}">
                <a16:creationId xmlns:a16="http://schemas.microsoft.com/office/drawing/2014/main" id="{C53368AD-C452-607D-F029-9E4E7D20A772}"/>
              </a:ext>
            </a:extLst>
          </p:cNvPr>
          <p:cNvSpPr>
            <a:spLocks noGrp="1"/>
          </p:cNvSpPr>
          <p:nvPr>
            <p:ph sz="half" idx="14"/>
          </p:nvPr>
        </p:nvSpPr>
        <p:spPr>
          <a:xfrm>
            <a:off x="5058000" y="1705031"/>
            <a:ext cx="2543400" cy="3420900"/>
          </a:xfrm>
        </p:spPr>
        <p:txBody>
          <a:bodyPr/>
          <a:lstStyle/>
          <a:p>
            <a:endParaRPr lang="en-US" dirty="0"/>
          </a:p>
        </p:txBody>
      </p:sp>
      <p:sp>
        <p:nvSpPr>
          <p:cNvPr id="11" name="Content Placeholder 10">
            <a:extLst>
              <a:ext uri="{FF2B5EF4-FFF2-40B4-BE49-F238E27FC236}">
                <a16:creationId xmlns:a16="http://schemas.microsoft.com/office/drawing/2014/main" id="{0B8C81CD-A183-76D2-263E-BF1BB75ED909}"/>
              </a:ext>
            </a:extLst>
          </p:cNvPr>
          <p:cNvSpPr>
            <a:spLocks noGrp="1"/>
          </p:cNvSpPr>
          <p:nvPr>
            <p:ph sz="half" idx="15"/>
          </p:nvPr>
        </p:nvSpPr>
        <p:spPr>
          <a:xfrm>
            <a:off x="1555449" y="5150250"/>
            <a:ext cx="6048000" cy="756000"/>
          </a:xfrm>
        </p:spPr>
        <p:txBody>
          <a:bodyPr/>
          <a:lstStyle/>
          <a:p>
            <a:endParaRPr lang="en-US"/>
          </a:p>
        </p:txBody>
      </p:sp>
    </p:spTree>
    <p:extLst>
      <p:ext uri="{BB962C8B-B14F-4D97-AF65-F5344CB8AC3E}">
        <p14:creationId xmlns:p14="http://schemas.microsoft.com/office/powerpoint/2010/main" val="361336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ED3CD-7623-6A92-8A51-1FB5285DEF88}"/>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BF686767-124C-E07E-B686-98F8DE5E380E}"/>
              </a:ext>
            </a:extLst>
          </p:cNvPr>
          <p:cNvSpPr>
            <a:spLocks noGrp="1"/>
          </p:cNvSpPr>
          <p:nvPr>
            <p:ph sz="half" idx="1"/>
          </p:nvPr>
        </p:nvSpPr>
        <p:spPr/>
        <p:txBody>
          <a:bodyPr/>
          <a:lstStyle/>
          <a:p>
            <a:pPr marL="0" indent="0">
              <a:buNone/>
            </a:pPr>
            <a:endParaRPr lang="en-US" dirty="0"/>
          </a:p>
        </p:txBody>
      </p:sp>
      <p:sp>
        <p:nvSpPr>
          <p:cNvPr id="6" name="Content Placeholder 5">
            <a:extLst>
              <a:ext uri="{FF2B5EF4-FFF2-40B4-BE49-F238E27FC236}">
                <a16:creationId xmlns:a16="http://schemas.microsoft.com/office/drawing/2014/main" id="{F9FE77DE-FD09-2FBC-9494-43008201952B}"/>
              </a:ext>
            </a:extLst>
          </p:cNvPr>
          <p:cNvSpPr>
            <a:spLocks noGrp="1"/>
          </p:cNvSpPr>
          <p:nvPr>
            <p:ph sz="half" idx="13"/>
          </p:nvPr>
        </p:nvSpPr>
        <p:spPr/>
        <p:txBody>
          <a:bodyPr/>
          <a:lstStyle/>
          <a:p>
            <a:endParaRPr lang="en-US"/>
          </a:p>
        </p:txBody>
      </p:sp>
      <p:sp>
        <p:nvSpPr>
          <p:cNvPr id="7" name="Content Placeholder 6">
            <a:extLst>
              <a:ext uri="{FF2B5EF4-FFF2-40B4-BE49-F238E27FC236}">
                <a16:creationId xmlns:a16="http://schemas.microsoft.com/office/drawing/2014/main" id="{B85C2E92-7FEE-D453-93FC-A5EDE0C74578}"/>
              </a:ext>
            </a:extLst>
          </p:cNvPr>
          <p:cNvSpPr>
            <a:spLocks noGrp="1"/>
          </p:cNvSpPr>
          <p:nvPr>
            <p:ph sz="half" idx="14"/>
          </p:nvPr>
        </p:nvSpPr>
        <p:spPr/>
        <p:txBody>
          <a:bodyPr/>
          <a:lstStyle/>
          <a:p>
            <a:endParaRPr lang="en-US"/>
          </a:p>
        </p:txBody>
      </p:sp>
      <p:sp>
        <p:nvSpPr>
          <p:cNvPr id="8" name="Content Placeholder 7">
            <a:extLst>
              <a:ext uri="{FF2B5EF4-FFF2-40B4-BE49-F238E27FC236}">
                <a16:creationId xmlns:a16="http://schemas.microsoft.com/office/drawing/2014/main" id="{63FC7DE2-8835-890C-D8D9-1B2885360E0B}"/>
              </a:ext>
            </a:extLst>
          </p:cNvPr>
          <p:cNvSpPr>
            <a:spLocks noGrp="1"/>
          </p:cNvSpPr>
          <p:nvPr>
            <p:ph sz="half" idx="15"/>
          </p:nvPr>
        </p:nvSpPr>
        <p:spPr/>
        <p:txBody>
          <a:bodyPr/>
          <a:lstStyle/>
          <a:p>
            <a:endParaRPr lang="en-US"/>
          </a:p>
        </p:txBody>
      </p:sp>
    </p:spTree>
    <p:extLst>
      <p:ext uri="{BB962C8B-B14F-4D97-AF65-F5344CB8AC3E}">
        <p14:creationId xmlns:p14="http://schemas.microsoft.com/office/powerpoint/2010/main" val="258891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Outcomes of hematopoietic stem cell gene therapy for </a:t>
            </a:r>
            <a:r>
              <a:rPr lang="en-US" sz="975" b="1" dirty="0" err="1">
                <a:ln w="9525" cap="flat" cmpd="sng" algn="ctr">
                  <a:noFill/>
                  <a:prstDash val="solid"/>
                  <a:round/>
                  <a:headEnd type="none" w="med" len="med"/>
                  <a:tailEnd type="none" w="med" len="med"/>
                </a:ln>
                <a:solidFill>
                  <a:srgbClr val="000000"/>
                </a:solidFill>
                <a:latin typeface="Helvetica"/>
                <a:cs typeface="Helvetica"/>
                <a:sym typeface="Wingdings"/>
              </a:rPr>
              <a:t>Wiskott</a:t>
            </a: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-Aldrich syndrome</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357754" y="4455115"/>
            <a:ext cx="4618397" cy="36352"/>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750" b="1" dirty="0">
                <a:latin typeface="Helvetica" pitchFamily="2" charset="0"/>
              </a:rPr>
              <a:t>Roxane </a:t>
            </a:r>
            <a:r>
              <a:rPr lang="en-US" altLang="en-IT" sz="750" b="1" dirty="0" err="1">
                <a:latin typeface="Helvetica" pitchFamily="2" charset="0"/>
              </a:rPr>
              <a:t>Labrosse,Julia</a:t>
            </a:r>
            <a:r>
              <a:rPr lang="en-US" altLang="en-IT" sz="750" b="1" dirty="0">
                <a:latin typeface="Helvetica" pitchFamily="2" charset="0"/>
              </a:rPr>
              <a:t> I. </a:t>
            </a:r>
            <a:r>
              <a:rPr lang="en-US" altLang="en-IT" sz="750" b="1" dirty="0" err="1">
                <a:latin typeface="Helvetica" pitchFamily="2" charset="0"/>
              </a:rPr>
              <a:t>Chu,Myriam</a:t>
            </a:r>
            <a:r>
              <a:rPr lang="en-US" altLang="en-IT" sz="750" b="1" dirty="0">
                <a:latin typeface="Helvetica" pitchFamily="2" charset="0"/>
              </a:rPr>
              <a:t> A. </a:t>
            </a:r>
            <a:r>
              <a:rPr lang="en-US" altLang="en-IT" sz="750" b="1" dirty="0" err="1">
                <a:latin typeface="Helvetica" pitchFamily="2" charset="0"/>
              </a:rPr>
              <a:t>Armant,John</a:t>
            </a:r>
            <a:r>
              <a:rPr lang="en-US" altLang="en-IT" sz="750" b="1" dirty="0">
                <a:latin typeface="Helvetica" pitchFamily="2" charset="0"/>
              </a:rPr>
              <a:t> K. </a:t>
            </a:r>
            <a:r>
              <a:rPr lang="en-US" altLang="en-IT" sz="750" b="1" dirty="0" err="1">
                <a:latin typeface="Helvetica" pitchFamily="2" charset="0"/>
              </a:rPr>
              <a:t>Everett,Danilo</a:t>
            </a:r>
            <a:r>
              <a:rPr lang="en-US" altLang="en-IT" sz="750" b="1" dirty="0">
                <a:latin typeface="Helvetica" pitchFamily="2" charset="0"/>
              </a:rPr>
              <a:t> </a:t>
            </a:r>
            <a:r>
              <a:rPr lang="en-US" altLang="en-IT" sz="750" b="1" dirty="0" err="1">
                <a:latin typeface="Helvetica" pitchFamily="2" charset="0"/>
              </a:rPr>
              <a:t>Pellin,Niharika</a:t>
            </a:r>
            <a:r>
              <a:rPr lang="en-US" altLang="en-IT" sz="750" b="1" dirty="0">
                <a:latin typeface="Helvetica" pitchFamily="2" charset="0"/>
              </a:rPr>
              <a:t> </a:t>
            </a:r>
            <a:r>
              <a:rPr lang="en-US" altLang="en-IT" sz="750" b="1" dirty="0" err="1">
                <a:latin typeface="Helvetica" pitchFamily="2" charset="0"/>
              </a:rPr>
              <a:t>Kareddy,Andrew</a:t>
            </a:r>
            <a:r>
              <a:rPr lang="en-US" altLang="en-IT" sz="750" b="1" dirty="0">
                <a:latin typeface="Helvetica" pitchFamily="2" charset="0"/>
              </a:rPr>
              <a:t> L. </a:t>
            </a:r>
            <a:r>
              <a:rPr lang="en-US" altLang="en-IT" sz="750" b="1" dirty="0" err="1">
                <a:latin typeface="Helvetica" pitchFamily="2" charset="0"/>
              </a:rPr>
              <a:t>Frelinger,Lauren</a:t>
            </a:r>
            <a:r>
              <a:rPr lang="en-US" altLang="en-IT" sz="750" b="1" dirty="0">
                <a:latin typeface="Helvetica" pitchFamily="2" charset="0"/>
              </a:rPr>
              <a:t> A. </a:t>
            </a:r>
            <a:r>
              <a:rPr lang="en-US" altLang="en-IT" sz="750" b="1" dirty="0" err="1">
                <a:latin typeface="Helvetica" pitchFamily="2" charset="0"/>
              </a:rPr>
              <a:t>Henderson,Amy</a:t>
            </a:r>
            <a:r>
              <a:rPr lang="en-US" altLang="en-IT" sz="750" b="1" dirty="0">
                <a:latin typeface="Helvetica" pitchFamily="2" charset="0"/>
              </a:rPr>
              <a:t> E. </a:t>
            </a:r>
            <a:r>
              <a:rPr lang="en-US" altLang="en-IT" sz="750" b="1" dirty="0" err="1">
                <a:latin typeface="Helvetica" pitchFamily="2" charset="0"/>
              </a:rPr>
              <a:t>O’Connell,Amlan</a:t>
            </a:r>
            <a:r>
              <a:rPr lang="en-US" altLang="en-IT" sz="750" b="1" dirty="0">
                <a:latin typeface="Helvetica" pitchFamily="2" charset="0"/>
              </a:rPr>
              <a:t> </a:t>
            </a:r>
            <a:r>
              <a:rPr lang="en-US" altLang="en-IT" sz="750" b="1" dirty="0" err="1">
                <a:latin typeface="Helvetica" pitchFamily="2" charset="0"/>
              </a:rPr>
              <a:t>Biswas,Jet</a:t>
            </a:r>
            <a:r>
              <a:rPr lang="en-US" altLang="en-IT" sz="750" b="1" dirty="0">
                <a:latin typeface="Helvetica" pitchFamily="2" charset="0"/>
              </a:rPr>
              <a:t> </a:t>
            </a:r>
            <a:r>
              <a:rPr lang="en-US" altLang="en-IT" sz="750" b="1" dirty="0" err="1">
                <a:latin typeface="Helvetica" pitchFamily="2" charset="0"/>
              </a:rPr>
              <a:t>Coenen</a:t>
            </a:r>
            <a:r>
              <a:rPr lang="en-US" altLang="en-IT" sz="750" b="1" dirty="0">
                <a:latin typeface="Helvetica" pitchFamily="2" charset="0"/>
              </a:rPr>
              <a:t>-van der </a:t>
            </a:r>
            <a:r>
              <a:rPr lang="en-US" altLang="en-IT" sz="750" b="1" dirty="0" err="1">
                <a:latin typeface="Helvetica" pitchFamily="2" charset="0"/>
              </a:rPr>
              <a:t>Spek,Alexandra</a:t>
            </a:r>
            <a:r>
              <a:rPr lang="en-US" altLang="en-IT" sz="750" b="1" dirty="0">
                <a:latin typeface="Helvetica" pitchFamily="2" charset="0"/>
              </a:rPr>
              <a:t> </a:t>
            </a:r>
            <a:r>
              <a:rPr lang="en-US" altLang="en-IT" sz="750" b="1" dirty="0" err="1">
                <a:latin typeface="Helvetica" pitchFamily="2" charset="0"/>
              </a:rPr>
              <a:t>Miggelbrink,Claudia</a:t>
            </a:r>
            <a:r>
              <a:rPr lang="en-US" altLang="en-IT" sz="750" b="1" dirty="0">
                <a:latin typeface="Helvetica" pitchFamily="2" charset="0"/>
              </a:rPr>
              <a:t> </a:t>
            </a:r>
            <a:r>
              <a:rPr lang="en-US" altLang="en-IT" sz="750" b="1" dirty="0" err="1">
                <a:latin typeface="Helvetica" pitchFamily="2" charset="0"/>
              </a:rPr>
              <a:t>Fiorini,Hriju</a:t>
            </a:r>
            <a:r>
              <a:rPr lang="en-US" altLang="en-IT" sz="750" b="1" dirty="0">
                <a:latin typeface="Helvetica" pitchFamily="2" charset="0"/>
              </a:rPr>
              <a:t> </a:t>
            </a:r>
            <a:r>
              <a:rPr lang="en-US" altLang="en-IT" sz="750" b="1" dirty="0" err="1">
                <a:latin typeface="Helvetica" pitchFamily="2" charset="0"/>
              </a:rPr>
              <a:t>Adhikari,Charles</a:t>
            </a:r>
            <a:r>
              <a:rPr lang="en-US" altLang="en-IT" sz="750" b="1" dirty="0">
                <a:latin typeface="Helvetica" pitchFamily="2" charset="0"/>
              </a:rPr>
              <a:t> C. </a:t>
            </a:r>
            <a:r>
              <a:rPr lang="en-US" altLang="en-IT" sz="750" b="1" dirty="0" err="1">
                <a:latin typeface="Helvetica" pitchFamily="2" charset="0"/>
              </a:rPr>
              <a:t>Berry,Vito</a:t>
            </a:r>
            <a:r>
              <a:rPr lang="en-US" altLang="en-IT" sz="750" b="1" dirty="0">
                <a:latin typeface="Helvetica" pitchFamily="2" charset="0"/>
              </a:rPr>
              <a:t> Adrian </a:t>
            </a:r>
            <a:r>
              <a:rPr lang="en-US" altLang="en-IT" sz="750" b="1" dirty="0" err="1">
                <a:latin typeface="Helvetica" pitchFamily="2" charset="0"/>
              </a:rPr>
              <a:t>Cantu,Johnson</a:t>
            </a:r>
            <a:r>
              <a:rPr lang="en-US" altLang="en-IT" sz="750" b="1" dirty="0">
                <a:latin typeface="Helvetica" pitchFamily="2" charset="0"/>
              </a:rPr>
              <a:t> </a:t>
            </a:r>
            <a:r>
              <a:rPr lang="en-US" altLang="en-IT" sz="750" b="1" dirty="0" err="1">
                <a:latin typeface="Helvetica" pitchFamily="2" charset="0"/>
              </a:rPr>
              <a:t>Fong,Jason</a:t>
            </a:r>
            <a:r>
              <a:rPr lang="en-US" altLang="en-IT" sz="750" b="1" dirty="0">
                <a:latin typeface="Helvetica" pitchFamily="2" charset="0"/>
              </a:rPr>
              <a:t> </a:t>
            </a:r>
            <a:r>
              <a:rPr lang="en-US" altLang="en-IT" sz="750" b="1" dirty="0" err="1">
                <a:latin typeface="Helvetica" pitchFamily="2" charset="0"/>
              </a:rPr>
              <a:t>Jaroslavsky,Derin</a:t>
            </a:r>
            <a:r>
              <a:rPr lang="en-US" altLang="en-IT" sz="750" b="1" dirty="0">
                <a:latin typeface="Helvetica" pitchFamily="2" charset="0"/>
              </a:rPr>
              <a:t> F. </a:t>
            </a:r>
            <a:r>
              <a:rPr lang="en-US" altLang="en-IT" sz="750" b="1" dirty="0" err="1">
                <a:latin typeface="Helvetica" pitchFamily="2" charset="0"/>
              </a:rPr>
              <a:t>Karadeniz,Quan</a:t>
            </a:r>
            <a:r>
              <a:rPr lang="en-US" altLang="en-IT" sz="750" b="1" dirty="0">
                <a:latin typeface="Helvetica" pitchFamily="2" charset="0"/>
              </a:rPr>
              <a:t>-Zhen </a:t>
            </a:r>
            <a:r>
              <a:rPr lang="en-US" altLang="en-IT" sz="750" b="1" dirty="0" err="1">
                <a:latin typeface="Helvetica" pitchFamily="2" charset="0"/>
              </a:rPr>
              <a:t>Li,Shantan</a:t>
            </a:r>
            <a:r>
              <a:rPr lang="en-US" altLang="en-IT" sz="750" b="1" dirty="0">
                <a:latin typeface="Helvetica" pitchFamily="2" charset="0"/>
              </a:rPr>
              <a:t> </a:t>
            </a:r>
            <a:r>
              <a:rPr lang="en-US" altLang="en-IT" sz="750" b="1" dirty="0" err="1">
                <a:latin typeface="Helvetica" pitchFamily="2" charset="0"/>
              </a:rPr>
              <a:t>Reddy,Aoife</a:t>
            </a:r>
            <a:r>
              <a:rPr lang="en-US" altLang="en-IT" sz="750" b="1" dirty="0">
                <a:latin typeface="Helvetica" pitchFamily="2" charset="0"/>
              </a:rPr>
              <a:t> M. </a:t>
            </a:r>
            <a:r>
              <a:rPr lang="en-US" altLang="en-IT" sz="750" b="1" dirty="0" err="1">
                <a:latin typeface="Helvetica" pitchFamily="2" charset="0"/>
              </a:rPr>
              <a:t>Roche,Chengsong</a:t>
            </a:r>
            <a:r>
              <a:rPr lang="en-US" altLang="en-IT" sz="750" b="1" dirty="0">
                <a:latin typeface="Helvetica" pitchFamily="2" charset="0"/>
              </a:rPr>
              <a:t> </a:t>
            </a:r>
            <a:r>
              <a:rPr lang="en-US" altLang="en-IT" sz="750" b="1" dirty="0" err="1">
                <a:latin typeface="Helvetica" pitchFamily="2" charset="0"/>
              </a:rPr>
              <a:t>Zhu,Jennifer</a:t>
            </a:r>
            <a:r>
              <a:rPr lang="en-US" altLang="en-IT" sz="750" b="1" dirty="0">
                <a:latin typeface="Helvetica" pitchFamily="2" charset="0"/>
              </a:rPr>
              <a:t> S. </a:t>
            </a:r>
            <a:r>
              <a:rPr lang="en-US" altLang="en-IT" sz="750" b="1" dirty="0" err="1">
                <a:latin typeface="Helvetica" pitchFamily="2" charset="0"/>
              </a:rPr>
              <a:t>Whangbo,Colleen</a:t>
            </a:r>
            <a:r>
              <a:rPr lang="en-US" altLang="en-IT" sz="750" b="1" dirty="0">
                <a:latin typeface="Helvetica" pitchFamily="2" charset="0"/>
              </a:rPr>
              <a:t> </a:t>
            </a:r>
            <a:r>
              <a:rPr lang="en-US" altLang="en-IT" sz="750" b="1" dirty="0" err="1">
                <a:latin typeface="Helvetica" pitchFamily="2" charset="0"/>
              </a:rPr>
              <a:t>Dansereau,Brenda</a:t>
            </a:r>
            <a:r>
              <a:rPr lang="en-US" altLang="en-IT" sz="750" b="1" dirty="0">
                <a:latin typeface="Helvetica" pitchFamily="2" charset="0"/>
              </a:rPr>
              <a:t> </a:t>
            </a:r>
            <a:r>
              <a:rPr lang="en-US" altLang="en-IT" sz="750" b="1" dirty="0" err="1">
                <a:latin typeface="Helvetica" pitchFamily="2" charset="0"/>
              </a:rPr>
              <a:t>Mackinnon,Emily</a:t>
            </a:r>
            <a:r>
              <a:rPr lang="en-US" altLang="en-IT" sz="750" b="1" dirty="0">
                <a:latin typeface="Helvetica" pitchFamily="2" charset="0"/>
              </a:rPr>
              <a:t> </a:t>
            </a:r>
            <a:r>
              <a:rPr lang="en-US" altLang="en-IT" sz="750" b="1" dirty="0" err="1">
                <a:latin typeface="Helvetica" pitchFamily="2" charset="0"/>
              </a:rPr>
              <a:t>Morris,Stephanie</a:t>
            </a:r>
            <a:r>
              <a:rPr lang="en-US" altLang="en-IT" sz="750" b="1" dirty="0">
                <a:latin typeface="Helvetica" pitchFamily="2" charset="0"/>
              </a:rPr>
              <a:t> M. </a:t>
            </a:r>
            <a:r>
              <a:rPr lang="en-US" altLang="en-IT" sz="750" b="1" dirty="0" err="1">
                <a:latin typeface="Helvetica" pitchFamily="2" charset="0"/>
              </a:rPr>
              <a:t>Koo,Wendy</a:t>
            </a:r>
            <a:r>
              <a:rPr lang="en-US" altLang="en-IT" sz="750" b="1" dirty="0">
                <a:latin typeface="Helvetica" pitchFamily="2" charset="0"/>
              </a:rPr>
              <a:t> B. </a:t>
            </a:r>
            <a:r>
              <a:rPr lang="en-US" altLang="en-IT" sz="750" b="1" dirty="0" err="1">
                <a:latin typeface="Helvetica" pitchFamily="2" charset="0"/>
              </a:rPr>
              <a:t>London,Safa</a:t>
            </a:r>
            <a:r>
              <a:rPr lang="en-US" altLang="en-IT" sz="750" b="1" dirty="0">
                <a:latin typeface="Helvetica" pitchFamily="2" charset="0"/>
              </a:rPr>
              <a:t> </a:t>
            </a:r>
            <a:r>
              <a:rPr lang="en-US" altLang="en-IT" sz="750" b="1" dirty="0" err="1">
                <a:latin typeface="Helvetica" pitchFamily="2" charset="0"/>
              </a:rPr>
              <a:t>Baris,Ahmet</a:t>
            </a:r>
            <a:r>
              <a:rPr lang="en-US" altLang="en-IT" sz="750" b="1" dirty="0">
                <a:latin typeface="Helvetica" pitchFamily="2" charset="0"/>
              </a:rPr>
              <a:t> </a:t>
            </a:r>
            <a:r>
              <a:rPr lang="en-US" altLang="en-IT" sz="750" b="1" dirty="0" err="1">
                <a:latin typeface="Helvetica" pitchFamily="2" charset="0"/>
              </a:rPr>
              <a:t>Ozen,Elif</a:t>
            </a:r>
            <a:r>
              <a:rPr lang="en-US" altLang="en-IT" sz="750" b="1" dirty="0">
                <a:latin typeface="Helvetica" pitchFamily="2" charset="0"/>
              </a:rPr>
              <a:t> </a:t>
            </a:r>
            <a:r>
              <a:rPr lang="en-US" altLang="en-IT" sz="750" b="1" dirty="0" err="1">
                <a:latin typeface="Helvetica" pitchFamily="2" charset="0"/>
              </a:rPr>
              <a:t>Karakoc-Aydiner,Jenny</a:t>
            </a:r>
            <a:r>
              <a:rPr lang="en-US" altLang="en-IT" sz="750" b="1" dirty="0">
                <a:latin typeface="Helvetica" pitchFamily="2" charset="0"/>
              </a:rPr>
              <a:t> M. </a:t>
            </a:r>
            <a:r>
              <a:rPr lang="en-US" altLang="en-IT" sz="750" b="1" dirty="0" err="1">
                <a:latin typeface="Helvetica" pitchFamily="2" charset="0"/>
              </a:rPr>
              <a:t>Despotovic,Lisa</a:t>
            </a:r>
            <a:r>
              <a:rPr lang="en-US" altLang="en-IT" sz="750" b="1" dirty="0">
                <a:latin typeface="Helvetica" pitchFamily="2" charset="0"/>
              </a:rPr>
              <a:t> R. Forbes </a:t>
            </a:r>
            <a:r>
              <a:rPr lang="en-US" altLang="en-IT" sz="750" b="1" dirty="0" err="1">
                <a:latin typeface="Helvetica" pitchFamily="2" charset="0"/>
              </a:rPr>
              <a:t>Satter,Akihiko</a:t>
            </a:r>
            <a:r>
              <a:rPr lang="en-US" altLang="en-IT" sz="750" b="1" dirty="0">
                <a:latin typeface="Helvetica" pitchFamily="2" charset="0"/>
              </a:rPr>
              <a:t> </a:t>
            </a:r>
            <a:r>
              <a:rPr lang="en-US" altLang="en-IT" sz="750" b="1" dirty="0" err="1">
                <a:latin typeface="Helvetica" pitchFamily="2" charset="0"/>
              </a:rPr>
              <a:t>Saitoh,Yuta</a:t>
            </a:r>
            <a:r>
              <a:rPr lang="en-US" altLang="en-IT" sz="750" b="1" dirty="0">
                <a:latin typeface="Helvetica" pitchFamily="2" charset="0"/>
              </a:rPr>
              <a:t> </a:t>
            </a:r>
            <a:r>
              <a:rPr lang="en-US" altLang="en-IT" sz="750" b="1" dirty="0" err="1">
                <a:latin typeface="Helvetica" pitchFamily="2" charset="0"/>
              </a:rPr>
              <a:t>Aizawa,Alejandra</a:t>
            </a:r>
            <a:r>
              <a:rPr lang="en-US" altLang="en-IT" sz="750" b="1" dirty="0">
                <a:latin typeface="Helvetica" pitchFamily="2" charset="0"/>
              </a:rPr>
              <a:t> </a:t>
            </a:r>
            <a:r>
              <a:rPr lang="en-US" altLang="en-IT" sz="750" b="1" dirty="0" err="1">
                <a:latin typeface="Helvetica" pitchFamily="2" charset="0"/>
              </a:rPr>
              <a:t>King,Mai</a:t>
            </a:r>
            <a:r>
              <a:rPr lang="en-US" altLang="en-IT" sz="750" b="1" dirty="0">
                <a:latin typeface="Helvetica" pitchFamily="2" charset="0"/>
              </a:rPr>
              <a:t> Anh </a:t>
            </a:r>
            <a:r>
              <a:rPr lang="en-US" altLang="en-IT" sz="750" b="1" dirty="0" err="1">
                <a:latin typeface="Helvetica" pitchFamily="2" charset="0"/>
              </a:rPr>
              <a:t>Thi</a:t>
            </a:r>
            <a:r>
              <a:rPr lang="en-US" altLang="en-IT" sz="750" b="1" dirty="0">
                <a:latin typeface="Helvetica" pitchFamily="2" charset="0"/>
              </a:rPr>
              <a:t> </a:t>
            </a:r>
            <a:r>
              <a:rPr lang="en-US" altLang="en-IT" sz="750" b="1" dirty="0" err="1">
                <a:latin typeface="Helvetica" pitchFamily="2" charset="0"/>
              </a:rPr>
              <a:t>Nguyen,Vy</a:t>
            </a:r>
            <a:r>
              <a:rPr lang="en-US" altLang="en-IT" sz="750" b="1" dirty="0">
                <a:latin typeface="Helvetica" pitchFamily="2" charset="0"/>
              </a:rPr>
              <a:t> Do </a:t>
            </a:r>
            <a:r>
              <a:rPr lang="en-US" altLang="en-IT" sz="750" b="1" dirty="0" err="1">
                <a:latin typeface="Helvetica" pitchFamily="2" charset="0"/>
              </a:rPr>
              <a:t>Uyen</a:t>
            </a:r>
            <a:r>
              <a:rPr lang="en-US" altLang="en-IT" sz="750" b="1" dirty="0">
                <a:latin typeface="Helvetica" pitchFamily="2" charset="0"/>
              </a:rPr>
              <a:t> </a:t>
            </a:r>
            <a:r>
              <a:rPr lang="en-US" altLang="en-IT" sz="750" b="1" dirty="0" err="1">
                <a:latin typeface="Helvetica" pitchFamily="2" charset="0"/>
              </a:rPr>
              <a:t>Vu,Scott</a:t>
            </a:r>
            <a:r>
              <a:rPr lang="en-US" altLang="en-IT" sz="750" b="1" dirty="0">
                <a:latin typeface="Helvetica" pitchFamily="2" charset="0"/>
              </a:rPr>
              <a:t> B. </a:t>
            </a:r>
            <a:r>
              <a:rPr lang="en-US" altLang="en-IT" sz="750" b="1" dirty="0" err="1">
                <a:latin typeface="Helvetica" pitchFamily="2" charset="0"/>
              </a:rPr>
              <a:t>Snapper,Anne</a:t>
            </a:r>
            <a:r>
              <a:rPr lang="en-US" altLang="en-IT" sz="750" b="1" dirty="0">
                <a:latin typeface="Helvetica" pitchFamily="2" charset="0"/>
              </a:rPr>
              <a:t> </a:t>
            </a:r>
            <a:r>
              <a:rPr lang="en-US" altLang="en-IT" sz="750" b="1" dirty="0" err="1">
                <a:latin typeface="Helvetica" pitchFamily="2" charset="0"/>
              </a:rPr>
              <a:t>Galy,Luigi</a:t>
            </a:r>
            <a:r>
              <a:rPr lang="en-US" altLang="en-IT" sz="750" b="1" dirty="0">
                <a:latin typeface="Helvetica" pitchFamily="2" charset="0"/>
              </a:rPr>
              <a:t> D. </a:t>
            </a:r>
            <a:r>
              <a:rPr lang="en-US" altLang="en-IT" sz="750" b="1" dirty="0" err="1">
                <a:latin typeface="Helvetica" pitchFamily="2" charset="0"/>
              </a:rPr>
              <a:t>Notarangelo,Frederic</a:t>
            </a:r>
            <a:r>
              <a:rPr lang="en-US" altLang="en-IT" sz="750" b="1" dirty="0">
                <a:latin typeface="Helvetica" pitchFamily="2" charset="0"/>
              </a:rPr>
              <a:t> D. </a:t>
            </a:r>
            <a:r>
              <a:rPr lang="en-US" altLang="en-IT" sz="750" b="1" dirty="0" err="1">
                <a:latin typeface="Helvetica" pitchFamily="2" charset="0"/>
              </a:rPr>
              <a:t>Bushman,David</a:t>
            </a:r>
            <a:r>
              <a:rPr lang="en-US" altLang="en-IT" sz="750" b="1" dirty="0">
                <a:latin typeface="Helvetica" pitchFamily="2" charset="0"/>
              </a:rPr>
              <a:t> A. </a:t>
            </a:r>
            <a:r>
              <a:rPr lang="en-US" altLang="en-IT" sz="750" b="1" dirty="0" err="1">
                <a:latin typeface="Helvetica" pitchFamily="2" charset="0"/>
              </a:rPr>
              <a:t>Williams,Sung</a:t>
            </a:r>
            <a:r>
              <a:rPr lang="en-US" altLang="en-IT" sz="750" b="1" dirty="0">
                <a:latin typeface="Helvetica" pitchFamily="2" charset="0"/>
              </a:rPr>
              <a:t>-Yun Pai, Outcomes of hematopoietic stem cell gene therapy for </a:t>
            </a:r>
            <a:r>
              <a:rPr lang="en-US" altLang="en-IT" sz="750" b="1" dirty="0" err="1">
                <a:latin typeface="Helvetica" pitchFamily="2" charset="0"/>
              </a:rPr>
              <a:t>Wiskott</a:t>
            </a:r>
            <a:r>
              <a:rPr lang="en-US" altLang="en-IT" sz="750" b="1" dirty="0">
                <a:latin typeface="Helvetica" pitchFamily="2" charset="0"/>
              </a:rPr>
              <a:t>-Aldrich syndrome, Blood, 2023, </a:t>
            </a:r>
          </a:p>
        </p:txBody>
      </p:sp>
      <p:sp>
        <p:nvSpPr>
          <p:cNvPr id="3076" name="TextBox 11">
            <a:extLst>
              <a:ext uri="{FF2B5EF4-FFF2-40B4-BE49-F238E27FC236}">
                <a16:creationId xmlns:a16="http://schemas.microsoft.com/office/drawing/2014/main" id="{9ADCB4A8-933B-CE93-A08B-AF23BB8F4429}"/>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B4EB6C53-74AB-E3F6-E90C-C6FBBF3BAA3E}"/>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719FA94F-7716-6B78-79C3-8B7FDC1E4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0E137A6B-462E-98F2-568C-710682D0F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056" y="1194616"/>
            <a:ext cx="4103841" cy="32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Inhibition of a new AXL isoform, AXL3, induces apoptosis of mantle cell lymphoma cells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923348" y="4263628"/>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a:ln w="9525" cap="flat" cmpd="sng" algn="ctr">
                  <a:noFill/>
                  <a:prstDash val="solid"/>
                  <a:round/>
                  <a:headEnd type="none" w="med" len="med"/>
                  <a:tailEnd type="none" w="med" len="med"/>
                </a:ln>
                <a:solidFill>
                  <a:srgbClr val="000000"/>
                </a:solidFill>
                <a:latin typeface="Helvetica"/>
                <a:cs typeface="Helvetica"/>
                <a:sym typeface="Wingdings"/>
              </a:rPr>
              <a:t>Pascal Gelebart,May Eriksen Gjerstad,Susanne Benjaminsen,Jianhua Han,Ida Karlsen,Mireia Mayoral Safont,Calum Leitch,Zinayida Fandalyuk,Mihaela Popa,Lars Helgeland,Bela Papp,Fanny Baran-Marszak,Emmet McCormack, Inhibition of a new AXL isoform, AXL3, induces apoptosis of mantle cell lymphoma cells, Blood, 2023, </a:t>
            </a:r>
          </a:p>
        </p:txBody>
      </p:sp>
      <p:sp>
        <p:nvSpPr>
          <p:cNvPr id="3076" name="TextBox 11">
            <a:extLst>
              <a:ext uri="{FF2B5EF4-FFF2-40B4-BE49-F238E27FC236}">
                <a16:creationId xmlns:a16="http://schemas.microsoft.com/office/drawing/2014/main" id="{98B9706E-320C-8CD1-680F-2A46E7EC1A39}"/>
              </a:ext>
            </a:extLst>
          </p:cNvPr>
          <p:cNvSpPr>
            <a:spLocks noChangeArrowheads="1"/>
          </p:cNvSpPr>
          <p:nvPr/>
        </p:nvSpPr>
        <p:spPr bwMode="auto">
          <a:xfrm>
            <a:off x="1143000" y="4835354"/>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213C12FB-6309-1C57-CA88-742592E96B4A}"/>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CA99BE62-F7AE-FA67-A74B-93769562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8486D9AF-617E-FE3F-FDB0-57E719293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905" y="1179911"/>
            <a:ext cx="3615464" cy="304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Pembrolizumab plus vorinostat induces responses in patients with Hodgkin lymphoma refractory to prior PD-1 blockade</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53904" y="418861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a:ln w="9525" cap="flat" cmpd="sng" algn="ctr">
                  <a:noFill/>
                  <a:prstDash val="solid"/>
                  <a:round/>
                  <a:headEnd type="none" w="med" len="med"/>
                  <a:tailEnd type="none" w="med" len="med"/>
                </a:ln>
                <a:solidFill>
                  <a:srgbClr val="000000"/>
                </a:solidFill>
                <a:latin typeface="Helvetica"/>
                <a:cs typeface="Helvetica"/>
                <a:sym typeface="Wingdings"/>
              </a:rPr>
              <a:t>Matthew Mei,Lu Chen,James Godfrey,Joo Song,Colt Egelston,Sandrine Puverel,L. Elizabeth Budde,Saro Armenian,Liana Nikolaenko,Mary Nwangwu,Weihua Guo,Lei Gao,Peter Lee,Robert Chen,Shari Daniels,Neena Kennedy,Lacolle Peters,Jasmine Zain,Steven Rosen,Stephen Forman,Leslie Popplewell,Larry Kwak,Alex F. Herrera, Pembrolizumab plus vorinostat induces responses in patients with Hodgkin lymphoma refractory to prior PD-1 blockade, Blood, 2023, </a:t>
            </a:r>
          </a:p>
        </p:txBody>
      </p:sp>
      <p:sp>
        <p:nvSpPr>
          <p:cNvPr id="3076" name="TextBox 11">
            <a:extLst>
              <a:ext uri="{FF2B5EF4-FFF2-40B4-BE49-F238E27FC236}">
                <a16:creationId xmlns:a16="http://schemas.microsoft.com/office/drawing/2014/main" id="{A704B85C-FFFF-5EB6-13C2-296926BF80D6}"/>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B7E240A1-8C78-C333-1F85-0B3F3037185C}"/>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5849D96F-0562-9700-A231-8C83B298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3677AB2F-D4E7-2D9A-790B-A15F5EDEB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571" y="1371600"/>
            <a:ext cx="3714002" cy="2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Lenalidomide plus rituximab for the initial treatment of frail older patients with DLBCL: the </a:t>
            </a:r>
            <a:r>
              <a:rPr lang="en-US" sz="975" b="1" dirty="0" err="1">
                <a:ln w="9525" cap="flat" cmpd="sng" algn="ctr">
                  <a:noFill/>
                  <a:prstDash val="solid"/>
                  <a:round/>
                  <a:headEnd type="none" w="med" len="med"/>
                  <a:tailEnd type="none" w="med" len="med"/>
                </a:ln>
                <a:solidFill>
                  <a:srgbClr val="000000"/>
                </a:solidFill>
                <a:latin typeface="Helvetica"/>
                <a:cs typeface="Helvetica"/>
                <a:sym typeface="Wingdings"/>
              </a:rPr>
              <a:t>FIL_ReRi</a:t>
            </a: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 phase 2 study</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74375" y="3922487"/>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Guido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Gini,Monica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Tani,Alessandra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Tucci,Luigi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Marcheselli,Marina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Cesaretti,Monica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Bellei,Anna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Pascarella,Filippo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Ballerini,Mauro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Petrini,Francesco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Merli,Attilio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Olivieri,Francesco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Lanza,Ombretta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Annibali,Vittorio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Ruggero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Zilioli,Anna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Marina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Liberati,Maria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Chiara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Tisi,Annalisa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Arcari,Dario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Marino,Gerardo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Musuraca,Vincenzo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Pavone,Alberto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Fabbri,Samantha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Pozzi,Donato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Mannina,Caterina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Plenteda,Melania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Celli,Stefano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Luminari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Lenalidomide plus rituximab for the initial treatment of frail older patients with DLBCL: the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FIL_ReRi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phase 2 study, Blood, 2023, </a:t>
            </a:r>
          </a:p>
        </p:txBody>
      </p:sp>
      <p:sp>
        <p:nvSpPr>
          <p:cNvPr id="3076" name="TextBox 11">
            <a:extLst>
              <a:ext uri="{FF2B5EF4-FFF2-40B4-BE49-F238E27FC236}">
                <a16:creationId xmlns:a16="http://schemas.microsoft.com/office/drawing/2014/main" id="{9B1C7814-F2AD-0AF2-7796-5D65FBF4BB6B}"/>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2F767355-F8C5-9353-5EC4-121322513E22}"/>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F7F4476C-9917-6A7A-2950-0382E701F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0B83612C-F572-EC30-0C55-7C6532E2C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053" y="1371601"/>
            <a:ext cx="4116998" cy="25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10.xml><?xml version="1.0" encoding="utf-8"?>
<p:tagLst xmlns:a="http://schemas.openxmlformats.org/drawingml/2006/main" xmlns:r="http://schemas.openxmlformats.org/officeDocument/2006/relationships" xmlns:p="http://schemas.openxmlformats.org/presentationml/2006/main">
  <p:tag name="AS_UNIQUEID" val="13"/>
</p:tagLst>
</file>

<file path=ppt/tags/tag11.xml><?xml version="1.0" encoding="utf-8"?>
<p:tagLst xmlns:a="http://schemas.openxmlformats.org/drawingml/2006/main" xmlns:r="http://schemas.openxmlformats.org/officeDocument/2006/relationships" xmlns:p="http://schemas.openxmlformats.org/presentationml/2006/main">
  <p:tag name="AS_UNIQUEID" val="14"/>
</p:tagLst>
</file>

<file path=ppt/tags/tag12.xml><?xml version="1.0" encoding="utf-8"?>
<p:tagLst xmlns:a="http://schemas.openxmlformats.org/drawingml/2006/main" xmlns:r="http://schemas.openxmlformats.org/officeDocument/2006/relationships" xmlns:p="http://schemas.openxmlformats.org/presentationml/2006/main">
  <p:tag name="AS_UNIQUEID" val="15"/>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D7A00EBC5DD4A9D910EB5FA773A9B" ma:contentTypeVersion="20" ma:contentTypeDescription="Create a new document." ma:contentTypeScope="" ma:versionID="5515fd1fe53453a2650f34fa3ca50ecd">
  <xsd:schema xmlns:xsd="http://www.w3.org/2001/XMLSchema" xmlns:xs="http://www.w3.org/2001/XMLSchema" xmlns:p="http://schemas.microsoft.com/office/2006/metadata/properties" xmlns:ns2="f428f131-8437-48c9-9cdf-8fab9dca4571" xmlns:ns3="d891dc5f-560a-4c9e-8c52-504a15dafee9" targetNamespace="http://schemas.microsoft.com/office/2006/metadata/properties" ma:root="true" ma:fieldsID="0702cced8c82c9733320e04801075c62" ns2:_="" ns3:_="">
    <xsd:import namespace="f428f131-8437-48c9-9cdf-8fab9dca4571"/>
    <xsd:import namespace="d891dc5f-560a-4c9e-8c52-504a15dafee9"/>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SearchProperties"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16"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1dc5f-560a-4c9e-8c52-504a15dafee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TaxCatchAll xmlns="f428f131-8437-48c9-9cdf-8fab9dca4571" xsi:nil="true"/>
    <lcf76f155ced4ddcb4097134ff3c332f xmlns="d891dc5f-560a-4c9e-8c52-504a15dafe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398882-7DAC-4488-9914-91DAF34FD3E1}">
  <ds:schemaRefs>
    <ds:schemaRef ds:uri="http://schemas.microsoft.com/office/2006/metadata/customXsn"/>
  </ds:schemaRefs>
</ds:datastoreItem>
</file>

<file path=customXml/itemProps2.xml><?xml version="1.0" encoding="utf-8"?>
<ds:datastoreItem xmlns:ds="http://schemas.openxmlformats.org/officeDocument/2006/customXml" ds:itemID="{973C6C24-6CCF-4E29-B856-92CBBF8D32CD}">
  <ds:schemaRefs>
    <ds:schemaRef ds:uri="http://schemas.microsoft.com/sharepoint/v3/contenttype/forms"/>
  </ds:schemaRefs>
</ds:datastoreItem>
</file>

<file path=customXml/itemProps3.xml><?xml version="1.0" encoding="utf-8"?>
<ds:datastoreItem xmlns:ds="http://schemas.openxmlformats.org/officeDocument/2006/customXml" ds:itemID="{51078CD3-C73F-42F9-A7F3-4B2C3D120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891dc5f-560a-4c9e-8c52-504a15daf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8D6780-005A-4727-AE38-43D0E6F23A0F}">
  <ds:schemaRefs>
    <ds:schemaRef ds:uri="http://schemas.microsoft.com/office/2006/metadata/properties"/>
    <ds:schemaRef ds:uri="http://schemas.microsoft.com/office/infopath/2007/PartnerControls"/>
    <ds:schemaRef ds:uri="f428f131-8437-48c9-9cdf-8fab9dca4571"/>
    <ds:schemaRef ds:uri="d891dc5f-560a-4c9e-8c52-504a15dafee9"/>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840</Words>
  <Application>Microsoft Office PowerPoint</Application>
  <PresentationFormat>On-screen Show (4:3)</PresentationFormat>
  <Paragraphs>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2013 - 2022 Theme</vt:lpstr>
      <vt:lpstr>Blood Visual Abstracts</vt:lpstr>
      <vt:lpstr>User Guide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Visual Abstracts</dc:title>
  <dc:creator>Emily Arturo</dc:creator>
  <cp:lastModifiedBy>Emily Arturo</cp:lastModifiedBy>
  <cp:revision>1</cp:revision>
  <dcterms:created xsi:type="dcterms:W3CDTF">2024-03-18T13:38:13Z</dcterms:created>
  <dcterms:modified xsi:type="dcterms:W3CDTF">2024-06-11T17:31:13Z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0x010100E5DD7A00EBC5DD4A9D910EB5FA773A9B</vt:lpwstr>
  </property>
  <property fmtid="{D5CDD505-2E9C-101B-9397-08002B2CF9AE}" pid="3" name="MediaServiceImageTags">
    <vt:lpwstr/>
  </property>
</Properties>
</file>